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"/>
  </p:notesMasterIdLst>
  <p:handoutMasterIdLst>
    <p:handoutMasterId r:id="rId7"/>
  </p:handoutMasterIdLst>
  <p:sldIdLst>
    <p:sldId id="310" r:id="rId2"/>
    <p:sldId id="312" r:id="rId3"/>
    <p:sldId id="345" r:id="rId4"/>
    <p:sldId id="347" r:id="rId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CC"/>
    <a:srgbClr val="FFFF00"/>
    <a:srgbClr val="336600"/>
    <a:srgbClr val="F8F8F8"/>
    <a:srgbClr val="EAEAEA"/>
    <a:srgbClr val="000066"/>
    <a:srgbClr val="800000"/>
    <a:srgbClr val="C2DDE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23" autoAdjust="0"/>
    <p:restoredTop sz="85056" autoAdjust="0"/>
  </p:normalViewPr>
  <p:slideViewPr>
    <p:cSldViewPr>
      <p:cViewPr varScale="1">
        <p:scale>
          <a:sx n="63" d="100"/>
          <a:sy n="63" d="100"/>
        </p:scale>
        <p:origin x="12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44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44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AE09B5D-9EA1-4DF5-A53F-81CE3122A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3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44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6" y="4416430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44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4C08E8F2-851F-4342-A60A-4983A22AF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9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2497E0-FC16-4D29-A7A2-CFD7C509141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2508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8E8F2-851F-4342-A60A-4983A22AFE7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92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8E8F2-851F-4342-A60A-4983A22AFE7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95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8563" y="696913"/>
            <a:ext cx="4611687" cy="34591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4" y="4389441"/>
            <a:ext cx="5141913" cy="42370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9340" rIns="95498" bIns="49340"/>
          <a:lstStyle/>
          <a:p>
            <a:pPr marL="0" indent="0" defTabSz="977900">
              <a:buFont typeface="Arial" panose="020B0604020202020204" pitchFamily="34" charset="0"/>
              <a:buNone/>
            </a:pPr>
            <a:endParaRPr lang="en-US" altLang="en-US" baseline="0" dirty="0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39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9F6AA-72BF-40B4-8C98-8BAABA998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FA453-1E6E-4AEA-87C3-42ADF2874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54D50-F7B2-4AF8-B9D6-E4D994E24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DEE53-D700-4710-9639-222BB6A2D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29EAC-7CDF-4035-A0C3-776FF33FE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B7C43-97C4-455E-A7A6-86926FD45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6A306-7651-49E0-94CE-FA7C5CA44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D7CFC-13DA-4AC7-88E8-C4FDBC100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0C575-DE3F-41F1-89D5-39CCCF5FD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0D2A5-88E6-4AEF-A3FA-9E90AE009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280B1-3C3C-4990-8D59-4C5BD6216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B78E62C-0C58-43E6-9276-649AB081A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0" y="1828800"/>
            <a:ext cx="7162800" cy="2438400"/>
          </a:xfrm>
          <a:noFill/>
          <a:ln w="38100">
            <a:solidFill>
              <a:srgbClr val="FF3300"/>
            </a:solidFill>
          </a:ln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</a:rPr>
              <a:t>County and Tribal 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Veteran Service Officers</a:t>
            </a: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4648200"/>
            <a:ext cx="6629400" cy="2209800"/>
          </a:xfrm>
        </p:spPr>
        <p:txBody>
          <a:bodyPr/>
          <a:lstStyle/>
          <a:p>
            <a:pPr eaLnBrk="1" hangingPunct="1"/>
            <a:r>
              <a:rPr lang="en-US" sz="1800" b="1" dirty="0" smtClean="0"/>
              <a:t>Steven J. Gill</a:t>
            </a:r>
          </a:p>
          <a:p>
            <a:pPr eaLnBrk="1" hangingPunct="1"/>
            <a:r>
              <a:rPr lang="en-US" sz="1800" dirty="0" smtClean="0"/>
              <a:t>Veteran Services Administrator and Tribal Liaison</a:t>
            </a:r>
          </a:p>
          <a:p>
            <a:pPr eaLnBrk="1" hangingPunct="1"/>
            <a:r>
              <a:rPr lang="en-US" sz="1800" dirty="0" smtClean="0"/>
              <a:t>360-725-2235</a:t>
            </a:r>
          </a:p>
          <a:p>
            <a:pPr eaLnBrk="1" hangingPunct="1"/>
            <a:r>
              <a:rPr lang="en-US" sz="1800" dirty="0" smtClean="0"/>
              <a:t>steveng@dva.wa.gov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 smtClean="0"/>
              <a:t>July 2019</a:t>
            </a:r>
          </a:p>
          <a:p>
            <a:pPr eaLnBrk="1" hangingPunct="1"/>
            <a:endParaRPr lang="en-US" sz="2400" dirty="0" smtClean="0"/>
          </a:p>
        </p:txBody>
      </p:sp>
      <p:pic>
        <p:nvPicPr>
          <p:cNvPr id="4102" name="Picture 5" descr="starribVe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134302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8600"/>
            <a:ext cx="3536442" cy="136955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533400" y="838200"/>
            <a:ext cx="8077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000066"/>
                </a:solidFill>
              </a:rPr>
              <a:t>Types of Veteran Service Officers: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66"/>
                </a:solidFill>
              </a:rPr>
              <a:t>Veteran Service Organizations</a:t>
            </a:r>
          </a:p>
          <a:p>
            <a:pPr marL="1257300" lvl="2" indent="-3429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600" b="1" dirty="0" smtClean="0">
                <a:solidFill>
                  <a:srgbClr val="000066"/>
                </a:solidFill>
              </a:rPr>
              <a:t>Post/Chapter Service Officers</a:t>
            </a:r>
          </a:p>
          <a:p>
            <a:pPr marL="1257300" lvl="2" indent="-3429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600" b="1" dirty="0" smtClean="0">
                <a:solidFill>
                  <a:srgbClr val="000066"/>
                </a:solidFill>
              </a:rPr>
              <a:t>Department/State-Level Service Officers</a:t>
            </a:r>
          </a:p>
          <a:p>
            <a:pPr marL="1257300" lvl="2" indent="-3429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b="1" dirty="0" smtClean="0">
                <a:solidFill>
                  <a:srgbClr val="000066"/>
                </a:solidFill>
              </a:rPr>
              <a:t>National Service Officers</a:t>
            </a:r>
            <a:endParaRPr lang="en-US" sz="2000" b="1" dirty="0" smtClean="0">
              <a:solidFill>
                <a:srgbClr val="000066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66"/>
                </a:solidFill>
              </a:rPr>
              <a:t>County or Tribal Governments </a:t>
            </a:r>
          </a:p>
          <a:p>
            <a:pPr marL="1257300" lvl="2" indent="-3429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600" b="1" dirty="0" smtClean="0">
                <a:solidFill>
                  <a:srgbClr val="000066"/>
                </a:solidFill>
              </a:rPr>
              <a:t>Employed by a County or Tribal government</a:t>
            </a:r>
          </a:p>
          <a:p>
            <a:pPr marL="1257300" lvl="2" indent="-3429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600" b="1" dirty="0" smtClean="0">
                <a:solidFill>
                  <a:srgbClr val="000066"/>
                </a:solidFill>
              </a:rPr>
              <a:t>Must be paid employees at least 1,000 hours annually                    </a:t>
            </a:r>
            <a:r>
              <a:rPr lang="en-US" sz="1400" b="1" dirty="0" smtClean="0">
                <a:solidFill>
                  <a:srgbClr val="000066"/>
                </a:solidFill>
              </a:rPr>
              <a:t>(CFR Title 38, Chapter 1, Part 14</a:t>
            </a:r>
            <a:r>
              <a:rPr lang="en-US" sz="1400" b="1" dirty="0" smtClean="0">
                <a:solidFill>
                  <a:srgbClr val="002060"/>
                </a:solidFill>
              </a:rPr>
              <a:t>, §14.629)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66"/>
                </a:solidFill>
              </a:rPr>
              <a:t>State Veteran Agencies</a:t>
            </a:r>
          </a:p>
          <a:p>
            <a:pPr marL="1257300" lvl="2" indent="-3429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600" b="1" dirty="0" smtClean="0">
                <a:solidFill>
                  <a:srgbClr val="000066"/>
                </a:solidFill>
              </a:rPr>
              <a:t>Employed by State Veteran Agencies</a:t>
            </a:r>
          </a:p>
          <a:p>
            <a:pPr marL="1257300" lvl="2" indent="-3429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600" b="1" dirty="0" smtClean="0">
                <a:solidFill>
                  <a:srgbClr val="000066"/>
                </a:solidFill>
              </a:rPr>
              <a:t>Accredited Veteran Service Officers of other organizations</a:t>
            </a:r>
          </a:p>
          <a:p>
            <a:pPr marL="1257300" lvl="2" indent="-3429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600" b="1" dirty="0" smtClean="0">
                <a:solidFill>
                  <a:srgbClr val="000066"/>
                </a:solidFill>
              </a:rPr>
              <a:t>May extend accreditation to County or Tribal Veteran Service Officers through agreements</a:t>
            </a:r>
          </a:p>
          <a:p>
            <a:pPr lvl="2">
              <a:spcBef>
                <a:spcPct val="20000"/>
              </a:spcBef>
            </a:pPr>
            <a:endParaRPr lang="en-US" sz="1600" b="1" dirty="0" smtClean="0">
              <a:solidFill>
                <a:srgbClr val="000066"/>
              </a:solidFill>
            </a:endParaRPr>
          </a:p>
          <a:p>
            <a:pPr lvl="2">
              <a:spcBef>
                <a:spcPct val="20000"/>
              </a:spcBef>
            </a:pPr>
            <a:endParaRPr lang="en-US" sz="1600" b="1" dirty="0" smtClean="0">
              <a:solidFill>
                <a:srgbClr val="000066"/>
              </a:solidFill>
            </a:endParaRPr>
          </a:p>
          <a:p>
            <a:pPr lvl="2">
              <a:spcBef>
                <a:spcPct val="20000"/>
              </a:spcBef>
            </a:pPr>
            <a:endParaRPr lang="en-US" sz="1600" b="1" dirty="0" smtClean="0">
              <a:solidFill>
                <a:srgbClr val="000066"/>
              </a:solidFill>
            </a:endParaRPr>
          </a:p>
          <a:p>
            <a:pPr lvl="1">
              <a:spcBef>
                <a:spcPct val="20000"/>
              </a:spcBef>
            </a:pPr>
            <a:r>
              <a:rPr lang="en-US" sz="1000" dirty="0" smtClean="0">
                <a:solidFill>
                  <a:srgbClr val="000066"/>
                </a:solidFill>
              </a:rPr>
              <a:t>        *Accreditation </a:t>
            </a:r>
            <a:r>
              <a:rPr lang="en-US" sz="1000" dirty="0">
                <a:solidFill>
                  <a:srgbClr val="000066"/>
                </a:solidFill>
              </a:rPr>
              <a:t>of Claims Agents and Attorneys is </a:t>
            </a:r>
            <a:r>
              <a:rPr lang="en-US" sz="1000" dirty="0" smtClean="0">
                <a:solidFill>
                  <a:srgbClr val="000066"/>
                </a:solidFill>
              </a:rPr>
              <a:t>separate </a:t>
            </a:r>
            <a:r>
              <a:rPr lang="en-US" sz="1000" b="1" dirty="0">
                <a:solidFill>
                  <a:srgbClr val="000066"/>
                </a:solidFill>
              </a:rPr>
              <a:t>(CFR Title 38, Chapter 1, Part 14</a:t>
            </a:r>
            <a:r>
              <a:rPr lang="en-US" sz="1000" b="1" dirty="0">
                <a:solidFill>
                  <a:srgbClr val="002060"/>
                </a:solidFill>
              </a:rPr>
              <a:t>, §14.629)</a:t>
            </a:r>
          </a:p>
          <a:p>
            <a:pPr marL="800100" lvl="1" indent="-342900">
              <a:spcBef>
                <a:spcPct val="20000"/>
              </a:spcBef>
              <a:buFont typeface="Courier New" panose="02070309020205020404" pitchFamily="49" charset="0"/>
              <a:buChar char="o"/>
            </a:pPr>
            <a:endParaRPr lang="en-US" sz="1600" b="1" dirty="0">
              <a:solidFill>
                <a:srgbClr val="000066"/>
              </a:solidFill>
            </a:endParaRPr>
          </a:p>
          <a:p>
            <a:pPr lvl="1">
              <a:spcBef>
                <a:spcPct val="20000"/>
              </a:spcBef>
            </a:pPr>
            <a:endParaRPr lang="en-US" sz="2400" b="1" dirty="0" smtClean="0">
              <a:solidFill>
                <a:srgbClr val="000066"/>
              </a:solidFill>
            </a:endParaRPr>
          </a:p>
          <a:p>
            <a:pPr lvl="2">
              <a:spcBef>
                <a:spcPct val="20000"/>
              </a:spcBef>
            </a:pPr>
            <a:endParaRPr lang="en-US" sz="2400" b="1" dirty="0" smtClean="0">
              <a:solidFill>
                <a:srgbClr val="000066"/>
              </a:solidFill>
            </a:endParaRPr>
          </a:p>
          <a:p>
            <a:pPr lvl="2">
              <a:lnSpc>
                <a:spcPct val="150000"/>
              </a:lnSpc>
              <a:spcBef>
                <a:spcPct val="20000"/>
              </a:spcBef>
            </a:pPr>
            <a:endParaRPr lang="en-US" sz="2400" b="1" dirty="0">
              <a:solidFill>
                <a:srgbClr val="000066"/>
              </a:solidFill>
            </a:endParaRPr>
          </a:p>
          <a:p>
            <a:pPr lvl="2">
              <a:lnSpc>
                <a:spcPct val="150000"/>
              </a:lnSpc>
              <a:spcBef>
                <a:spcPct val="20000"/>
              </a:spcBef>
            </a:pPr>
            <a:endParaRPr lang="en-US" sz="1200" b="1" dirty="0">
              <a:solidFill>
                <a:srgbClr val="000066"/>
              </a:solidFill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1143000" y="-76200"/>
            <a:ext cx="701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600" b="1" dirty="0">
              <a:solidFill>
                <a:srgbClr val="800000"/>
              </a:solidFill>
            </a:endParaRP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7391400" y="6248400"/>
          <a:ext cx="160496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1" name="Picture" r:id="rId4" imgW="4429278" imgH="1257492" progId="StaticEnhancedMetafile">
                  <p:embed/>
                </p:oleObj>
              </mc:Choice>
              <mc:Fallback>
                <p:oleObj name="Picture" r:id="rId4" imgW="4429278" imgH="1257492" progId="StaticEnhancedMeta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6248400"/>
                        <a:ext cx="1604963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0" y="6477000"/>
            <a:ext cx="73152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95400" y="76200"/>
            <a:ext cx="701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Veteran Service Officers</a:t>
            </a:r>
            <a:endParaRPr lang="en-US" sz="3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44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302418" y="990600"/>
            <a:ext cx="8691563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dirty="0" smtClean="0">
                <a:solidFill>
                  <a:srgbClr val="000066"/>
                </a:solidFill>
              </a:rPr>
              <a:t>Washington State Department of Veterans Affairs: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66"/>
                </a:solidFill>
              </a:rPr>
              <a:t>County and Tribal Veteran Service Officers</a:t>
            </a:r>
          </a:p>
          <a:p>
            <a:pPr marL="1257300" lvl="2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66"/>
                </a:solidFill>
              </a:rPr>
              <a:t>Must be employed by County or Tribal governments</a:t>
            </a:r>
          </a:p>
          <a:p>
            <a:pPr marL="1257300" lvl="2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66"/>
                </a:solidFill>
              </a:rPr>
              <a:t>May be accredited by Washington State Department of Veterans Affairs through a memorandum of agreement (MOA) in which WDVA provides:</a:t>
            </a:r>
          </a:p>
          <a:p>
            <a:pPr marL="1714500" lvl="3" indent="-342900">
              <a:spcBef>
                <a:spcPct val="200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000066"/>
                </a:solidFill>
              </a:rPr>
              <a:t>Training</a:t>
            </a:r>
          </a:p>
          <a:p>
            <a:pPr marL="1714500" lvl="3" indent="-342900">
              <a:spcBef>
                <a:spcPct val="200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000066"/>
                </a:solidFill>
              </a:rPr>
              <a:t>Accreditation</a:t>
            </a:r>
          </a:p>
          <a:p>
            <a:pPr marL="1714500" lvl="3" indent="-342900">
              <a:spcBef>
                <a:spcPct val="200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000066"/>
                </a:solidFill>
              </a:rPr>
              <a:t>Tracking and reporting of outcomes (ROI)</a:t>
            </a:r>
          </a:p>
          <a:p>
            <a:pPr marL="1714500" lvl="3" indent="-342900">
              <a:spcBef>
                <a:spcPct val="200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000066"/>
                </a:solidFill>
              </a:rPr>
              <a:t>Representation of VA Appeals at Seattle VA Regional Office 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66"/>
                </a:solidFill>
              </a:rPr>
              <a:t>Counties and Tribes with MOAs or VSO contracts:</a:t>
            </a:r>
          </a:p>
          <a:p>
            <a:pPr marL="1257300" lvl="2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66"/>
                </a:solidFill>
              </a:rPr>
              <a:t>Counties: Chelan, Clark*, Douglas, Grant, King*, Klickitat, Lewis, Okanogan, Skagit*, Snohomish, Spokane, Whatcom </a:t>
            </a:r>
          </a:p>
          <a:p>
            <a:pPr lvl="2">
              <a:spcBef>
                <a:spcPct val="20000"/>
              </a:spcBef>
            </a:pPr>
            <a:r>
              <a:rPr lang="en-US" b="1" dirty="0" smtClean="0">
                <a:solidFill>
                  <a:srgbClr val="000066"/>
                </a:solidFill>
              </a:rPr>
              <a:t>      (*contracted to a veteran service organization)</a:t>
            </a:r>
          </a:p>
          <a:p>
            <a:pPr marL="1200150" lvl="2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66"/>
                </a:solidFill>
              </a:rPr>
              <a:t>Tribes: Suquamish Tribe, Tulalip Tribes, Yakama Nation</a:t>
            </a:r>
          </a:p>
          <a:p>
            <a:pPr>
              <a:spcBef>
                <a:spcPct val="20000"/>
              </a:spcBef>
            </a:pPr>
            <a:endParaRPr lang="en-US" sz="2400" b="1" dirty="0" smtClean="0">
              <a:solidFill>
                <a:srgbClr val="000066"/>
              </a:solidFill>
            </a:endParaRPr>
          </a:p>
          <a:p>
            <a:pPr lvl="2">
              <a:lnSpc>
                <a:spcPct val="150000"/>
              </a:lnSpc>
              <a:spcBef>
                <a:spcPct val="20000"/>
              </a:spcBef>
            </a:pPr>
            <a:endParaRPr lang="en-US" sz="2400" b="1" dirty="0">
              <a:solidFill>
                <a:srgbClr val="000066"/>
              </a:solidFill>
            </a:endParaRPr>
          </a:p>
          <a:p>
            <a:pPr lvl="2">
              <a:lnSpc>
                <a:spcPct val="150000"/>
              </a:lnSpc>
              <a:spcBef>
                <a:spcPct val="20000"/>
              </a:spcBef>
            </a:pPr>
            <a:endParaRPr lang="en-US" sz="1200" b="1" dirty="0">
              <a:solidFill>
                <a:srgbClr val="000066"/>
              </a:solidFill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1143000" y="0"/>
            <a:ext cx="701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Strategies For Collaboration</a:t>
            </a:r>
            <a:endParaRPr lang="en-US" sz="3200" b="1" dirty="0">
              <a:solidFill>
                <a:srgbClr val="800000"/>
              </a:solidFill>
            </a:endParaRP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7391400" y="6248400"/>
          <a:ext cx="160496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9" name="Picture" r:id="rId4" imgW="4429278" imgH="1257492" progId="StaticEnhancedMetafile">
                  <p:embed/>
                </p:oleObj>
              </mc:Choice>
              <mc:Fallback>
                <p:oleObj name="Picture" r:id="rId4" imgW="4429278" imgH="1257492" progId="StaticEnhancedMeta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6248400"/>
                        <a:ext cx="1604963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0" y="6477000"/>
            <a:ext cx="73152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9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3"/>
          <p:cNvSpPr>
            <a:spLocks/>
          </p:cNvSpPr>
          <p:nvPr/>
        </p:nvSpPr>
        <p:spPr bwMode="auto">
          <a:xfrm>
            <a:off x="8212138" y="5138738"/>
            <a:ext cx="609600" cy="677862"/>
          </a:xfrm>
          <a:custGeom>
            <a:avLst/>
            <a:gdLst>
              <a:gd name="T0" fmla="*/ 2147483647 w 384"/>
              <a:gd name="T1" fmla="*/ 0 h 427"/>
              <a:gd name="T2" fmla="*/ 2147483647 w 384"/>
              <a:gd name="T3" fmla="*/ 2147483647 h 427"/>
              <a:gd name="T4" fmla="*/ 2147483647 w 384"/>
              <a:gd name="T5" fmla="*/ 2147483647 h 427"/>
              <a:gd name="T6" fmla="*/ 2147483647 w 384"/>
              <a:gd name="T7" fmla="*/ 2147483647 h 427"/>
              <a:gd name="T8" fmla="*/ 2147483647 w 384"/>
              <a:gd name="T9" fmla="*/ 2147483647 h 427"/>
              <a:gd name="T10" fmla="*/ 2147483647 w 384"/>
              <a:gd name="T11" fmla="*/ 2147483647 h 427"/>
              <a:gd name="T12" fmla="*/ 2147483647 w 384"/>
              <a:gd name="T13" fmla="*/ 2147483647 h 427"/>
              <a:gd name="T14" fmla="*/ 2147483647 w 384"/>
              <a:gd name="T15" fmla="*/ 2147483647 h 427"/>
              <a:gd name="T16" fmla="*/ 2147483647 w 384"/>
              <a:gd name="T17" fmla="*/ 2147483647 h 427"/>
              <a:gd name="T18" fmla="*/ 2147483647 w 384"/>
              <a:gd name="T19" fmla="*/ 2147483647 h 427"/>
              <a:gd name="T20" fmla="*/ 2147483647 w 384"/>
              <a:gd name="T21" fmla="*/ 2147483647 h 427"/>
              <a:gd name="T22" fmla="*/ 2147483647 w 384"/>
              <a:gd name="T23" fmla="*/ 2147483647 h 427"/>
              <a:gd name="T24" fmla="*/ 2147483647 w 384"/>
              <a:gd name="T25" fmla="*/ 2147483647 h 427"/>
              <a:gd name="T26" fmla="*/ 2147483647 w 384"/>
              <a:gd name="T27" fmla="*/ 2147483647 h 427"/>
              <a:gd name="T28" fmla="*/ 2147483647 w 384"/>
              <a:gd name="T29" fmla="*/ 2147483647 h 427"/>
              <a:gd name="T30" fmla="*/ 2147483647 w 384"/>
              <a:gd name="T31" fmla="*/ 2147483647 h 427"/>
              <a:gd name="T32" fmla="*/ 2147483647 w 384"/>
              <a:gd name="T33" fmla="*/ 2147483647 h 427"/>
              <a:gd name="T34" fmla="*/ 2147483647 w 384"/>
              <a:gd name="T35" fmla="*/ 2147483647 h 427"/>
              <a:gd name="T36" fmla="*/ 2147483647 w 384"/>
              <a:gd name="T37" fmla="*/ 2147483647 h 427"/>
              <a:gd name="T38" fmla="*/ 2147483647 w 384"/>
              <a:gd name="T39" fmla="*/ 2147483647 h 427"/>
              <a:gd name="T40" fmla="*/ 2147483647 w 384"/>
              <a:gd name="T41" fmla="*/ 2147483647 h 427"/>
              <a:gd name="T42" fmla="*/ 2147483647 w 384"/>
              <a:gd name="T43" fmla="*/ 2147483647 h 427"/>
              <a:gd name="T44" fmla="*/ 2147483647 w 384"/>
              <a:gd name="T45" fmla="*/ 2147483647 h 427"/>
              <a:gd name="T46" fmla="*/ 2147483647 w 384"/>
              <a:gd name="T47" fmla="*/ 2147483647 h 427"/>
              <a:gd name="T48" fmla="*/ 2147483647 w 384"/>
              <a:gd name="T49" fmla="*/ 2147483647 h 427"/>
              <a:gd name="T50" fmla="*/ 2147483647 w 384"/>
              <a:gd name="T51" fmla="*/ 2147483647 h 427"/>
              <a:gd name="T52" fmla="*/ 2147483647 w 384"/>
              <a:gd name="T53" fmla="*/ 2147483647 h 427"/>
              <a:gd name="T54" fmla="*/ 2147483647 w 384"/>
              <a:gd name="T55" fmla="*/ 2147483647 h 427"/>
              <a:gd name="T56" fmla="*/ 2147483647 w 384"/>
              <a:gd name="T57" fmla="*/ 2147483647 h 427"/>
              <a:gd name="T58" fmla="*/ 2147483647 w 384"/>
              <a:gd name="T59" fmla="*/ 2147483647 h 427"/>
              <a:gd name="T60" fmla="*/ 0 w 384"/>
              <a:gd name="T61" fmla="*/ 2147483647 h 427"/>
              <a:gd name="T62" fmla="*/ 2147483647 w 384"/>
              <a:gd name="T63" fmla="*/ 2147483647 h 427"/>
              <a:gd name="T64" fmla="*/ 2147483647 w 384"/>
              <a:gd name="T65" fmla="*/ 2147483647 h 427"/>
              <a:gd name="T66" fmla="*/ 2147483647 w 384"/>
              <a:gd name="T67" fmla="*/ 2147483647 h 427"/>
              <a:gd name="T68" fmla="*/ 2147483647 w 384"/>
              <a:gd name="T69" fmla="*/ 2147483647 h 42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84"/>
              <a:gd name="T106" fmla="*/ 0 h 427"/>
              <a:gd name="T107" fmla="*/ 384 w 384"/>
              <a:gd name="T108" fmla="*/ 427 h 42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84" h="427">
                <a:moveTo>
                  <a:pt x="152" y="46"/>
                </a:moveTo>
                <a:lnTo>
                  <a:pt x="150" y="0"/>
                </a:lnTo>
                <a:lnTo>
                  <a:pt x="159" y="1"/>
                </a:lnTo>
                <a:lnTo>
                  <a:pt x="165" y="12"/>
                </a:lnTo>
                <a:lnTo>
                  <a:pt x="164" y="25"/>
                </a:lnTo>
                <a:lnTo>
                  <a:pt x="165" y="33"/>
                </a:lnTo>
                <a:lnTo>
                  <a:pt x="174" y="37"/>
                </a:lnTo>
                <a:lnTo>
                  <a:pt x="184" y="37"/>
                </a:lnTo>
                <a:lnTo>
                  <a:pt x="202" y="28"/>
                </a:lnTo>
                <a:lnTo>
                  <a:pt x="212" y="28"/>
                </a:lnTo>
                <a:lnTo>
                  <a:pt x="219" y="32"/>
                </a:lnTo>
                <a:lnTo>
                  <a:pt x="231" y="33"/>
                </a:lnTo>
                <a:lnTo>
                  <a:pt x="239" y="33"/>
                </a:lnTo>
                <a:lnTo>
                  <a:pt x="264" y="28"/>
                </a:lnTo>
                <a:lnTo>
                  <a:pt x="269" y="25"/>
                </a:lnTo>
                <a:lnTo>
                  <a:pt x="279" y="28"/>
                </a:lnTo>
                <a:lnTo>
                  <a:pt x="284" y="37"/>
                </a:lnTo>
                <a:lnTo>
                  <a:pt x="281" y="50"/>
                </a:lnTo>
                <a:lnTo>
                  <a:pt x="279" y="57"/>
                </a:lnTo>
                <a:lnTo>
                  <a:pt x="279" y="70"/>
                </a:lnTo>
                <a:lnTo>
                  <a:pt x="271" y="78"/>
                </a:lnTo>
                <a:lnTo>
                  <a:pt x="269" y="86"/>
                </a:lnTo>
                <a:lnTo>
                  <a:pt x="269" y="98"/>
                </a:lnTo>
                <a:lnTo>
                  <a:pt x="279" y="101"/>
                </a:lnTo>
                <a:lnTo>
                  <a:pt x="287" y="105"/>
                </a:lnTo>
                <a:lnTo>
                  <a:pt x="296" y="106"/>
                </a:lnTo>
                <a:lnTo>
                  <a:pt x="298" y="119"/>
                </a:lnTo>
                <a:lnTo>
                  <a:pt x="300" y="126"/>
                </a:lnTo>
                <a:lnTo>
                  <a:pt x="309" y="132"/>
                </a:lnTo>
                <a:lnTo>
                  <a:pt x="316" y="139"/>
                </a:lnTo>
                <a:lnTo>
                  <a:pt x="324" y="143"/>
                </a:lnTo>
                <a:lnTo>
                  <a:pt x="320" y="156"/>
                </a:lnTo>
                <a:lnTo>
                  <a:pt x="326" y="165"/>
                </a:lnTo>
                <a:lnTo>
                  <a:pt x="336" y="170"/>
                </a:lnTo>
                <a:lnTo>
                  <a:pt x="341" y="179"/>
                </a:lnTo>
                <a:lnTo>
                  <a:pt x="346" y="192"/>
                </a:lnTo>
                <a:lnTo>
                  <a:pt x="349" y="203"/>
                </a:lnTo>
                <a:lnTo>
                  <a:pt x="346" y="213"/>
                </a:lnTo>
                <a:lnTo>
                  <a:pt x="341" y="223"/>
                </a:lnTo>
                <a:lnTo>
                  <a:pt x="355" y="238"/>
                </a:lnTo>
                <a:lnTo>
                  <a:pt x="360" y="243"/>
                </a:lnTo>
                <a:lnTo>
                  <a:pt x="364" y="250"/>
                </a:lnTo>
                <a:lnTo>
                  <a:pt x="371" y="256"/>
                </a:lnTo>
                <a:lnTo>
                  <a:pt x="369" y="266"/>
                </a:lnTo>
                <a:lnTo>
                  <a:pt x="364" y="276"/>
                </a:lnTo>
                <a:lnTo>
                  <a:pt x="366" y="283"/>
                </a:lnTo>
                <a:lnTo>
                  <a:pt x="360" y="292"/>
                </a:lnTo>
                <a:lnTo>
                  <a:pt x="356" y="308"/>
                </a:lnTo>
                <a:lnTo>
                  <a:pt x="355" y="316"/>
                </a:lnTo>
                <a:lnTo>
                  <a:pt x="341" y="321"/>
                </a:lnTo>
                <a:lnTo>
                  <a:pt x="336" y="331"/>
                </a:lnTo>
                <a:lnTo>
                  <a:pt x="341" y="339"/>
                </a:lnTo>
                <a:lnTo>
                  <a:pt x="355" y="343"/>
                </a:lnTo>
                <a:lnTo>
                  <a:pt x="361" y="352"/>
                </a:lnTo>
                <a:lnTo>
                  <a:pt x="364" y="361"/>
                </a:lnTo>
                <a:lnTo>
                  <a:pt x="369" y="371"/>
                </a:lnTo>
                <a:lnTo>
                  <a:pt x="375" y="379"/>
                </a:lnTo>
                <a:lnTo>
                  <a:pt x="378" y="391"/>
                </a:lnTo>
                <a:lnTo>
                  <a:pt x="383" y="407"/>
                </a:lnTo>
                <a:lnTo>
                  <a:pt x="256" y="418"/>
                </a:lnTo>
                <a:lnTo>
                  <a:pt x="3" y="426"/>
                </a:lnTo>
                <a:lnTo>
                  <a:pt x="0" y="312"/>
                </a:lnTo>
                <a:lnTo>
                  <a:pt x="39" y="311"/>
                </a:lnTo>
                <a:lnTo>
                  <a:pt x="30" y="153"/>
                </a:lnTo>
                <a:lnTo>
                  <a:pt x="28" y="78"/>
                </a:lnTo>
                <a:lnTo>
                  <a:pt x="41" y="78"/>
                </a:lnTo>
                <a:lnTo>
                  <a:pt x="41" y="63"/>
                </a:lnTo>
                <a:lnTo>
                  <a:pt x="67" y="63"/>
                </a:lnTo>
                <a:lnTo>
                  <a:pt x="68" y="50"/>
                </a:lnTo>
                <a:lnTo>
                  <a:pt x="152" y="46"/>
                </a:lnTo>
              </a:path>
            </a:pathLst>
          </a:custGeom>
          <a:solidFill>
            <a:srgbClr val="FFC00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8327727" y="5362575"/>
            <a:ext cx="3590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Asotin</a:t>
            </a:r>
          </a:p>
          <a:p>
            <a:pPr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21.5%</a:t>
            </a:r>
            <a:endParaRPr lang="en-US" altLang="en-US" sz="1200" dirty="0">
              <a:latin typeface="Arial Narrow" pitchFamily="34" charset="0"/>
            </a:endParaRPr>
          </a:p>
        </p:txBody>
      </p:sp>
      <p:sp>
        <p:nvSpPr>
          <p:cNvPr id="4099" name="Freeform 3"/>
          <p:cNvSpPr>
            <a:spLocks/>
          </p:cNvSpPr>
          <p:nvPr/>
        </p:nvSpPr>
        <p:spPr bwMode="auto">
          <a:xfrm>
            <a:off x="2601913" y="1570038"/>
            <a:ext cx="2206625" cy="522287"/>
          </a:xfrm>
          <a:custGeom>
            <a:avLst/>
            <a:gdLst>
              <a:gd name="T0" fmla="*/ 2147483647 w 1390"/>
              <a:gd name="T1" fmla="*/ 2147483647 h 329"/>
              <a:gd name="T2" fmla="*/ 2147483647 w 1390"/>
              <a:gd name="T3" fmla="*/ 2147483647 h 329"/>
              <a:gd name="T4" fmla="*/ 2147483647 w 1390"/>
              <a:gd name="T5" fmla="*/ 2147483647 h 329"/>
              <a:gd name="T6" fmla="*/ 2147483647 w 1390"/>
              <a:gd name="T7" fmla="*/ 2147483647 h 329"/>
              <a:gd name="T8" fmla="*/ 2147483647 w 1390"/>
              <a:gd name="T9" fmla="*/ 2147483647 h 329"/>
              <a:gd name="T10" fmla="*/ 2147483647 w 1390"/>
              <a:gd name="T11" fmla="*/ 2147483647 h 329"/>
              <a:gd name="T12" fmla="*/ 2147483647 w 1390"/>
              <a:gd name="T13" fmla="*/ 2147483647 h 329"/>
              <a:gd name="T14" fmla="*/ 2147483647 w 1390"/>
              <a:gd name="T15" fmla="*/ 2147483647 h 329"/>
              <a:gd name="T16" fmla="*/ 2147483647 w 1390"/>
              <a:gd name="T17" fmla="*/ 2147483647 h 329"/>
              <a:gd name="T18" fmla="*/ 2147483647 w 1390"/>
              <a:gd name="T19" fmla="*/ 2147483647 h 329"/>
              <a:gd name="T20" fmla="*/ 2147483647 w 1390"/>
              <a:gd name="T21" fmla="*/ 2147483647 h 329"/>
              <a:gd name="T22" fmla="*/ 2147483647 w 1390"/>
              <a:gd name="T23" fmla="*/ 2147483647 h 329"/>
              <a:gd name="T24" fmla="*/ 2147483647 w 1390"/>
              <a:gd name="T25" fmla="*/ 2147483647 h 329"/>
              <a:gd name="T26" fmla="*/ 2147483647 w 1390"/>
              <a:gd name="T27" fmla="*/ 2147483647 h 329"/>
              <a:gd name="T28" fmla="*/ 2147483647 w 1390"/>
              <a:gd name="T29" fmla="*/ 2147483647 h 329"/>
              <a:gd name="T30" fmla="*/ 2147483647 w 1390"/>
              <a:gd name="T31" fmla="*/ 2147483647 h 329"/>
              <a:gd name="T32" fmla="*/ 2147483647 w 1390"/>
              <a:gd name="T33" fmla="*/ 2147483647 h 329"/>
              <a:gd name="T34" fmla="*/ 2147483647 w 1390"/>
              <a:gd name="T35" fmla="*/ 2147483647 h 329"/>
              <a:gd name="T36" fmla="*/ 2147483647 w 1390"/>
              <a:gd name="T37" fmla="*/ 2147483647 h 329"/>
              <a:gd name="T38" fmla="*/ 2147483647 w 1390"/>
              <a:gd name="T39" fmla="*/ 2147483647 h 329"/>
              <a:gd name="T40" fmla="*/ 2147483647 w 1390"/>
              <a:gd name="T41" fmla="*/ 2147483647 h 329"/>
              <a:gd name="T42" fmla="*/ 2147483647 w 1390"/>
              <a:gd name="T43" fmla="*/ 2147483647 h 329"/>
              <a:gd name="T44" fmla="*/ 2147483647 w 1390"/>
              <a:gd name="T45" fmla="*/ 2147483647 h 329"/>
              <a:gd name="T46" fmla="*/ 2147483647 w 1390"/>
              <a:gd name="T47" fmla="*/ 2147483647 h 329"/>
              <a:gd name="T48" fmla="*/ 2147483647 w 1390"/>
              <a:gd name="T49" fmla="*/ 2147483647 h 329"/>
              <a:gd name="T50" fmla="*/ 2147483647 w 1390"/>
              <a:gd name="T51" fmla="*/ 2147483647 h 329"/>
              <a:gd name="T52" fmla="*/ 2147483647 w 1390"/>
              <a:gd name="T53" fmla="*/ 2147483647 h 329"/>
              <a:gd name="T54" fmla="*/ 2147483647 w 1390"/>
              <a:gd name="T55" fmla="*/ 2147483647 h 329"/>
              <a:gd name="T56" fmla="*/ 2147483647 w 1390"/>
              <a:gd name="T57" fmla="*/ 2147483647 h 329"/>
              <a:gd name="T58" fmla="*/ 2147483647 w 1390"/>
              <a:gd name="T59" fmla="*/ 2147483647 h 329"/>
              <a:gd name="T60" fmla="*/ 2147483647 w 1390"/>
              <a:gd name="T61" fmla="*/ 2147483647 h 329"/>
              <a:gd name="T62" fmla="*/ 2147483647 w 1390"/>
              <a:gd name="T63" fmla="*/ 2147483647 h 329"/>
              <a:gd name="T64" fmla="*/ 2147483647 w 1390"/>
              <a:gd name="T65" fmla="*/ 2147483647 h 329"/>
              <a:gd name="T66" fmla="*/ 2147483647 w 1390"/>
              <a:gd name="T67" fmla="*/ 2147483647 h 329"/>
              <a:gd name="T68" fmla="*/ 2147483647 w 1390"/>
              <a:gd name="T69" fmla="*/ 2147483647 h 329"/>
              <a:gd name="T70" fmla="*/ 2147483647 w 1390"/>
              <a:gd name="T71" fmla="*/ 2147483647 h 329"/>
              <a:gd name="T72" fmla="*/ 2147483647 w 1390"/>
              <a:gd name="T73" fmla="*/ 2147483647 h 329"/>
              <a:gd name="T74" fmla="*/ 2147483647 w 1390"/>
              <a:gd name="T75" fmla="*/ 2147483647 h 329"/>
              <a:gd name="T76" fmla="*/ 2147483647 w 1390"/>
              <a:gd name="T77" fmla="*/ 2147483647 h 329"/>
              <a:gd name="T78" fmla="*/ 2147483647 w 1390"/>
              <a:gd name="T79" fmla="*/ 2147483647 h 329"/>
              <a:gd name="T80" fmla="*/ 2147483647 w 1390"/>
              <a:gd name="T81" fmla="*/ 2147483647 h 329"/>
              <a:gd name="T82" fmla="*/ 2147483647 w 1390"/>
              <a:gd name="T83" fmla="*/ 2147483647 h 329"/>
              <a:gd name="T84" fmla="*/ 2147483647 w 1390"/>
              <a:gd name="T85" fmla="*/ 2147483647 h 329"/>
              <a:gd name="T86" fmla="*/ 2147483647 w 1390"/>
              <a:gd name="T87" fmla="*/ 2147483647 h 329"/>
              <a:gd name="T88" fmla="*/ 2147483647 w 1390"/>
              <a:gd name="T89" fmla="*/ 2147483647 h 329"/>
              <a:gd name="T90" fmla="*/ 2147483647 w 1390"/>
              <a:gd name="T91" fmla="*/ 2147483647 h 329"/>
              <a:gd name="T92" fmla="*/ 2147483647 w 1390"/>
              <a:gd name="T93" fmla="*/ 2147483647 h 329"/>
              <a:gd name="T94" fmla="*/ 2147483647 w 1390"/>
              <a:gd name="T95" fmla="*/ 2147483647 h 329"/>
              <a:gd name="T96" fmla="*/ 2147483647 w 1390"/>
              <a:gd name="T97" fmla="*/ 2147483647 h 329"/>
              <a:gd name="T98" fmla="*/ 0 w 1390"/>
              <a:gd name="T99" fmla="*/ 2147483647 h 329"/>
              <a:gd name="T100" fmla="*/ 2147483647 w 1390"/>
              <a:gd name="T101" fmla="*/ 2147483647 h 329"/>
              <a:gd name="T102" fmla="*/ 2147483647 w 1390"/>
              <a:gd name="T103" fmla="*/ 2147483647 h 329"/>
              <a:gd name="T104" fmla="*/ 2147483647 w 1390"/>
              <a:gd name="T105" fmla="*/ 0 h 32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90"/>
              <a:gd name="T160" fmla="*/ 0 h 329"/>
              <a:gd name="T161" fmla="*/ 1390 w 1390"/>
              <a:gd name="T162" fmla="*/ 329 h 32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90" h="329">
                <a:moveTo>
                  <a:pt x="41" y="0"/>
                </a:moveTo>
                <a:lnTo>
                  <a:pt x="187" y="3"/>
                </a:lnTo>
                <a:lnTo>
                  <a:pt x="274" y="3"/>
                </a:lnTo>
                <a:lnTo>
                  <a:pt x="452" y="6"/>
                </a:lnTo>
                <a:lnTo>
                  <a:pt x="1260" y="15"/>
                </a:lnTo>
                <a:lnTo>
                  <a:pt x="1257" y="25"/>
                </a:lnTo>
                <a:lnTo>
                  <a:pt x="1254" y="33"/>
                </a:lnTo>
                <a:lnTo>
                  <a:pt x="1239" y="35"/>
                </a:lnTo>
                <a:lnTo>
                  <a:pt x="1244" y="48"/>
                </a:lnTo>
                <a:lnTo>
                  <a:pt x="1255" y="53"/>
                </a:lnTo>
                <a:lnTo>
                  <a:pt x="1260" y="58"/>
                </a:lnTo>
                <a:lnTo>
                  <a:pt x="1268" y="61"/>
                </a:lnTo>
                <a:lnTo>
                  <a:pt x="1277" y="72"/>
                </a:lnTo>
                <a:lnTo>
                  <a:pt x="1284" y="65"/>
                </a:lnTo>
                <a:lnTo>
                  <a:pt x="1294" y="58"/>
                </a:lnTo>
                <a:lnTo>
                  <a:pt x="1306" y="53"/>
                </a:lnTo>
                <a:lnTo>
                  <a:pt x="1314" y="58"/>
                </a:lnTo>
                <a:lnTo>
                  <a:pt x="1322" y="72"/>
                </a:lnTo>
                <a:lnTo>
                  <a:pt x="1319" y="81"/>
                </a:lnTo>
                <a:lnTo>
                  <a:pt x="1312" y="81"/>
                </a:lnTo>
                <a:lnTo>
                  <a:pt x="1314" y="95"/>
                </a:lnTo>
                <a:lnTo>
                  <a:pt x="1314" y="103"/>
                </a:lnTo>
                <a:lnTo>
                  <a:pt x="1315" y="112"/>
                </a:lnTo>
                <a:lnTo>
                  <a:pt x="1314" y="121"/>
                </a:lnTo>
                <a:lnTo>
                  <a:pt x="1317" y="128"/>
                </a:lnTo>
                <a:lnTo>
                  <a:pt x="1324" y="133"/>
                </a:lnTo>
                <a:lnTo>
                  <a:pt x="1335" y="138"/>
                </a:lnTo>
                <a:lnTo>
                  <a:pt x="1341" y="146"/>
                </a:lnTo>
                <a:lnTo>
                  <a:pt x="1335" y="153"/>
                </a:lnTo>
                <a:lnTo>
                  <a:pt x="1335" y="166"/>
                </a:lnTo>
                <a:lnTo>
                  <a:pt x="1330" y="183"/>
                </a:lnTo>
                <a:lnTo>
                  <a:pt x="1335" y="193"/>
                </a:lnTo>
                <a:lnTo>
                  <a:pt x="1337" y="201"/>
                </a:lnTo>
                <a:lnTo>
                  <a:pt x="1337" y="214"/>
                </a:lnTo>
                <a:lnTo>
                  <a:pt x="1344" y="220"/>
                </a:lnTo>
                <a:lnTo>
                  <a:pt x="1352" y="221"/>
                </a:lnTo>
                <a:lnTo>
                  <a:pt x="1362" y="241"/>
                </a:lnTo>
                <a:lnTo>
                  <a:pt x="1367" y="246"/>
                </a:lnTo>
                <a:lnTo>
                  <a:pt x="1375" y="254"/>
                </a:lnTo>
                <a:lnTo>
                  <a:pt x="1389" y="263"/>
                </a:lnTo>
                <a:lnTo>
                  <a:pt x="1377" y="265"/>
                </a:lnTo>
                <a:lnTo>
                  <a:pt x="1372" y="271"/>
                </a:lnTo>
                <a:lnTo>
                  <a:pt x="1374" y="283"/>
                </a:lnTo>
                <a:lnTo>
                  <a:pt x="1367" y="291"/>
                </a:lnTo>
                <a:lnTo>
                  <a:pt x="1355" y="291"/>
                </a:lnTo>
                <a:lnTo>
                  <a:pt x="1350" y="300"/>
                </a:lnTo>
                <a:lnTo>
                  <a:pt x="1347" y="311"/>
                </a:lnTo>
                <a:lnTo>
                  <a:pt x="1344" y="318"/>
                </a:lnTo>
                <a:lnTo>
                  <a:pt x="1332" y="320"/>
                </a:lnTo>
                <a:lnTo>
                  <a:pt x="1324" y="323"/>
                </a:lnTo>
                <a:lnTo>
                  <a:pt x="683" y="328"/>
                </a:lnTo>
                <a:lnTo>
                  <a:pt x="437" y="328"/>
                </a:lnTo>
                <a:lnTo>
                  <a:pt x="389" y="328"/>
                </a:lnTo>
                <a:lnTo>
                  <a:pt x="339" y="328"/>
                </a:lnTo>
                <a:lnTo>
                  <a:pt x="202" y="306"/>
                </a:lnTo>
                <a:lnTo>
                  <a:pt x="212" y="300"/>
                </a:lnTo>
                <a:lnTo>
                  <a:pt x="214" y="288"/>
                </a:lnTo>
                <a:lnTo>
                  <a:pt x="210" y="278"/>
                </a:lnTo>
                <a:lnTo>
                  <a:pt x="199" y="268"/>
                </a:lnTo>
                <a:lnTo>
                  <a:pt x="199" y="258"/>
                </a:lnTo>
                <a:lnTo>
                  <a:pt x="208" y="246"/>
                </a:lnTo>
                <a:lnTo>
                  <a:pt x="214" y="234"/>
                </a:lnTo>
                <a:lnTo>
                  <a:pt x="212" y="220"/>
                </a:lnTo>
                <a:lnTo>
                  <a:pt x="199" y="220"/>
                </a:lnTo>
                <a:lnTo>
                  <a:pt x="188" y="208"/>
                </a:lnTo>
                <a:lnTo>
                  <a:pt x="165" y="201"/>
                </a:lnTo>
                <a:lnTo>
                  <a:pt x="148" y="205"/>
                </a:lnTo>
                <a:lnTo>
                  <a:pt x="143" y="216"/>
                </a:lnTo>
                <a:lnTo>
                  <a:pt x="135" y="220"/>
                </a:lnTo>
                <a:lnTo>
                  <a:pt x="119" y="240"/>
                </a:lnTo>
                <a:lnTo>
                  <a:pt x="112" y="254"/>
                </a:lnTo>
                <a:lnTo>
                  <a:pt x="105" y="245"/>
                </a:lnTo>
                <a:lnTo>
                  <a:pt x="95" y="236"/>
                </a:lnTo>
                <a:lnTo>
                  <a:pt x="105" y="221"/>
                </a:lnTo>
                <a:lnTo>
                  <a:pt x="113" y="216"/>
                </a:lnTo>
                <a:lnTo>
                  <a:pt x="117" y="196"/>
                </a:lnTo>
                <a:lnTo>
                  <a:pt x="110" y="193"/>
                </a:lnTo>
                <a:lnTo>
                  <a:pt x="105" y="186"/>
                </a:lnTo>
                <a:lnTo>
                  <a:pt x="95" y="183"/>
                </a:lnTo>
                <a:lnTo>
                  <a:pt x="83" y="180"/>
                </a:lnTo>
                <a:lnTo>
                  <a:pt x="83" y="196"/>
                </a:lnTo>
                <a:lnTo>
                  <a:pt x="73" y="196"/>
                </a:lnTo>
                <a:lnTo>
                  <a:pt x="66" y="176"/>
                </a:lnTo>
                <a:lnTo>
                  <a:pt x="66" y="166"/>
                </a:lnTo>
                <a:lnTo>
                  <a:pt x="66" y="158"/>
                </a:lnTo>
                <a:lnTo>
                  <a:pt x="63" y="143"/>
                </a:lnTo>
                <a:lnTo>
                  <a:pt x="59" y="133"/>
                </a:lnTo>
                <a:lnTo>
                  <a:pt x="45" y="126"/>
                </a:lnTo>
                <a:lnTo>
                  <a:pt x="37" y="121"/>
                </a:lnTo>
                <a:lnTo>
                  <a:pt x="19" y="106"/>
                </a:lnTo>
                <a:lnTo>
                  <a:pt x="15" y="95"/>
                </a:lnTo>
                <a:lnTo>
                  <a:pt x="32" y="88"/>
                </a:lnTo>
                <a:lnTo>
                  <a:pt x="37" y="81"/>
                </a:lnTo>
                <a:lnTo>
                  <a:pt x="46" y="73"/>
                </a:lnTo>
                <a:lnTo>
                  <a:pt x="45" y="61"/>
                </a:lnTo>
                <a:lnTo>
                  <a:pt x="35" y="58"/>
                </a:lnTo>
                <a:lnTo>
                  <a:pt x="25" y="60"/>
                </a:lnTo>
                <a:lnTo>
                  <a:pt x="19" y="61"/>
                </a:lnTo>
                <a:lnTo>
                  <a:pt x="0" y="58"/>
                </a:lnTo>
                <a:lnTo>
                  <a:pt x="0" y="45"/>
                </a:lnTo>
                <a:lnTo>
                  <a:pt x="3" y="35"/>
                </a:lnTo>
                <a:lnTo>
                  <a:pt x="10" y="30"/>
                </a:lnTo>
                <a:lnTo>
                  <a:pt x="15" y="21"/>
                </a:lnTo>
                <a:lnTo>
                  <a:pt x="30" y="6"/>
                </a:lnTo>
                <a:lnTo>
                  <a:pt x="37" y="3"/>
                </a:lnTo>
                <a:lnTo>
                  <a:pt x="41" y="0"/>
                </a:lnTo>
              </a:path>
            </a:pathLst>
          </a:custGeom>
          <a:solidFill>
            <a:srgbClr val="FFC00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00" name="Freeform 4"/>
          <p:cNvSpPr>
            <a:spLocks/>
          </p:cNvSpPr>
          <p:nvPr/>
        </p:nvSpPr>
        <p:spPr bwMode="auto">
          <a:xfrm>
            <a:off x="2725738" y="2082800"/>
            <a:ext cx="2074862" cy="520700"/>
          </a:xfrm>
          <a:custGeom>
            <a:avLst/>
            <a:gdLst>
              <a:gd name="T0" fmla="*/ 2147483647 w 1307"/>
              <a:gd name="T1" fmla="*/ 2147483647 h 328"/>
              <a:gd name="T2" fmla="*/ 2147483647 w 1307"/>
              <a:gd name="T3" fmla="*/ 2147483647 h 328"/>
              <a:gd name="T4" fmla="*/ 2147483647 w 1307"/>
              <a:gd name="T5" fmla="*/ 2147483647 h 328"/>
              <a:gd name="T6" fmla="*/ 2147483647 w 1307"/>
              <a:gd name="T7" fmla="*/ 2147483647 h 328"/>
              <a:gd name="T8" fmla="*/ 2147483647 w 1307"/>
              <a:gd name="T9" fmla="*/ 2147483647 h 328"/>
              <a:gd name="T10" fmla="*/ 2147483647 w 1307"/>
              <a:gd name="T11" fmla="*/ 2147483647 h 328"/>
              <a:gd name="T12" fmla="*/ 2147483647 w 1307"/>
              <a:gd name="T13" fmla="*/ 2147483647 h 328"/>
              <a:gd name="T14" fmla="*/ 2147483647 w 1307"/>
              <a:gd name="T15" fmla="*/ 2147483647 h 328"/>
              <a:gd name="T16" fmla="*/ 2147483647 w 1307"/>
              <a:gd name="T17" fmla="*/ 2147483647 h 328"/>
              <a:gd name="T18" fmla="*/ 2147483647 w 1307"/>
              <a:gd name="T19" fmla="*/ 2147483647 h 328"/>
              <a:gd name="T20" fmla="*/ 2147483647 w 1307"/>
              <a:gd name="T21" fmla="*/ 0 h 328"/>
              <a:gd name="T22" fmla="*/ 2147483647 w 1307"/>
              <a:gd name="T23" fmla="*/ 2147483647 h 328"/>
              <a:gd name="T24" fmla="*/ 2147483647 w 1307"/>
              <a:gd name="T25" fmla="*/ 2147483647 h 328"/>
              <a:gd name="T26" fmla="*/ 2147483647 w 1307"/>
              <a:gd name="T27" fmla="*/ 2147483647 h 328"/>
              <a:gd name="T28" fmla="*/ 2147483647 w 1307"/>
              <a:gd name="T29" fmla="*/ 2147483647 h 328"/>
              <a:gd name="T30" fmla="*/ 2147483647 w 1307"/>
              <a:gd name="T31" fmla="*/ 2147483647 h 328"/>
              <a:gd name="T32" fmla="*/ 2147483647 w 1307"/>
              <a:gd name="T33" fmla="*/ 2147483647 h 328"/>
              <a:gd name="T34" fmla="*/ 2147483647 w 1307"/>
              <a:gd name="T35" fmla="*/ 2147483647 h 328"/>
              <a:gd name="T36" fmla="*/ 2147483647 w 1307"/>
              <a:gd name="T37" fmla="*/ 2147483647 h 328"/>
              <a:gd name="T38" fmla="*/ 2147483647 w 1307"/>
              <a:gd name="T39" fmla="*/ 2147483647 h 328"/>
              <a:gd name="T40" fmla="*/ 2147483647 w 1307"/>
              <a:gd name="T41" fmla="*/ 2147483647 h 328"/>
              <a:gd name="T42" fmla="*/ 2147483647 w 1307"/>
              <a:gd name="T43" fmla="*/ 2147483647 h 328"/>
              <a:gd name="T44" fmla="*/ 2147483647 w 1307"/>
              <a:gd name="T45" fmla="*/ 2147483647 h 328"/>
              <a:gd name="T46" fmla="*/ 2147483647 w 1307"/>
              <a:gd name="T47" fmla="*/ 2147483647 h 328"/>
              <a:gd name="T48" fmla="*/ 2147483647 w 1307"/>
              <a:gd name="T49" fmla="*/ 2147483647 h 328"/>
              <a:gd name="T50" fmla="*/ 2147483647 w 1307"/>
              <a:gd name="T51" fmla="*/ 2147483647 h 328"/>
              <a:gd name="T52" fmla="*/ 2147483647 w 1307"/>
              <a:gd name="T53" fmla="*/ 2147483647 h 328"/>
              <a:gd name="T54" fmla="*/ 2147483647 w 1307"/>
              <a:gd name="T55" fmla="*/ 2147483647 h 328"/>
              <a:gd name="T56" fmla="*/ 2147483647 w 1307"/>
              <a:gd name="T57" fmla="*/ 2147483647 h 328"/>
              <a:gd name="T58" fmla="*/ 2147483647 w 1307"/>
              <a:gd name="T59" fmla="*/ 2147483647 h 328"/>
              <a:gd name="T60" fmla="*/ 2147483647 w 1307"/>
              <a:gd name="T61" fmla="*/ 2147483647 h 328"/>
              <a:gd name="T62" fmla="*/ 2147483647 w 1307"/>
              <a:gd name="T63" fmla="*/ 2147483647 h 328"/>
              <a:gd name="T64" fmla="*/ 2147483647 w 1307"/>
              <a:gd name="T65" fmla="*/ 2147483647 h 328"/>
              <a:gd name="T66" fmla="*/ 2147483647 w 1307"/>
              <a:gd name="T67" fmla="*/ 2147483647 h 328"/>
              <a:gd name="T68" fmla="*/ 2147483647 w 1307"/>
              <a:gd name="T69" fmla="*/ 2147483647 h 328"/>
              <a:gd name="T70" fmla="*/ 2147483647 w 1307"/>
              <a:gd name="T71" fmla="*/ 2147483647 h 328"/>
              <a:gd name="T72" fmla="*/ 2147483647 w 1307"/>
              <a:gd name="T73" fmla="*/ 2147483647 h 328"/>
              <a:gd name="T74" fmla="*/ 2147483647 w 1307"/>
              <a:gd name="T75" fmla="*/ 2147483647 h 328"/>
              <a:gd name="T76" fmla="*/ 2147483647 w 1307"/>
              <a:gd name="T77" fmla="*/ 2147483647 h 328"/>
              <a:gd name="T78" fmla="*/ 2147483647 w 1307"/>
              <a:gd name="T79" fmla="*/ 2147483647 h 328"/>
              <a:gd name="T80" fmla="*/ 2147483647 w 1307"/>
              <a:gd name="T81" fmla="*/ 2147483647 h 328"/>
              <a:gd name="T82" fmla="*/ 2147483647 w 1307"/>
              <a:gd name="T83" fmla="*/ 2147483647 h 328"/>
              <a:gd name="T84" fmla="*/ 2147483647 w 1307"/>
              <a:gd name="T85" fmla="*/ 2147483647 h 328"/>
              <a:gd name="T86" fmla="*/ 2147483647 w 1307"/>
              <a:gd name="T87" fmla="*/ 2147483647 h 328"/>
              <a:gd name="T88" fmla="*/ 2147483647 w 1307"/>
              <a:gd name="T89" fmla="*/ 2147483647 h 328"/>
              <a:gd name="T90" fmla="*/ 2147483647 w 1307"/>
              <a:gd name="T91" fmla="*/ 2147483647 h 328"/>
              <a:gd name="T92" fmla="*/ 2147483647 w 1307"/>
              <a:gd name="T93" fmla="*/ 2147483647 h 328"/>
              <a:gd name="T94" fmla="*/ 2147483647 w 1307"/>
              <a:gd name="T95" fmla="*/ 2147483647 h 32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307"/>
              <a:gd name="T145" fmla="*/ 0 h 328"/>
              <a:gd name="T146" fmla="*/ 1307 w 1307"/>
              <a:gd name="T147" fmla="*/ 328 h 32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307" h="328">
                <a:moveTo>
                  <a:pt x="100" y="136"/>
                </a:moveTo>
                <a:lnTo>
                  <a:pt x="105" y="148"/>
                </a:lnTo>
                <a:lnTo>
                  <a:pt x="110" y="159"/>
                </a:lnTo>
                <a:lnTo>
                  <a:pt x="117" y="164"/>
                </a:lnTo>
                <a:lnTo>
                  <a:pt x="128" y="168"/>
                </a:lnTo>
                <a:lnTo>
                  <a:pt x="146" y="161"/>
                </a:lnTo>
                <a:lnTo>
                  <a:pt x="146" y="148"/>
                </a:lnTo>
                <a:lnTo>
                  <a:pt x="146" y="131"/>
                </a:lnTo>
                <a:lnTo>
                  <a:pt x="145" y="121"/>
                </a:lnTo>
                <a:lnTo>
                  <a:pt x="146" y="111"/>
                </a:lnTo>
                <a:lnTo>
                  <a:pt x="145" y="101"/>
                </a:lnTo>
                <a:lnTo>
                  <a:pt x="137" y="91"/>
                </a:lnTo>
                <a:lnTo>
                  <a:pt x="137" y="83"/>
                </a:lnTo>
                <a:lnTo>
                  <a:pt x="132" y="75"/>
                </a:lnTo>
                <a:lnTo>
                  <a:pt x="123" y="71"/>
                </a:lnTo>
                <a:lnTo>
                  <a:pt x="115" y="63"/>
                </a:lnTo>
                <a:lnTo>
                  <a:pt x="103" y="63"/>
                </a:lnTo>
                <a:lnTo>
                  <a:pt x="99" y="53"/>
                </a:lnTo>
                <a:lnTo>
                  <a:pt x="106" y="59"/>
                </a:lnTo>
                <a:lnTo>
                  <a:pt x="139" y="63"/>
                </a:lnTo>
                <a:lnTo>
                  <a:pt x="160" y="71"/>
                </a:lnTo>
                <a:lnTo>
                  <a:pt x="172" y="68"/>
                </a:lnTo>
                <a:lnTo>
                  <a:pt x="177" y="63"/>
                </a:lnTo>
                <a:lnTo>
                  <a:pt x="182" y="48"/>
                </a:lnTo>
                <a:lnTo>
                  <a:pt x="175" y="30"/>
                </a:lnTo>
                <a:lnTo>
                  <a:pt x="172" y="21"/>
                </a:lnTo>
                <a:lnTo>
                  <a:pt x="160" y="15"/>
                </a:lnTo>
                <a:lnTo>
                  <a:pt x="146" y="0"/>
                </a:lnTo>
                <a:lnTo>
                  <a:pt x="279" y="1"/>
                </a:lnTo>
                <a:lnTo>
                  <a:pt x="328" y="1"/>
                </a:lnTo>
                <a:lnTo>
                  <a:pt x="377" y="1"/>
                </a:lnTo>
                <a:lnTo>
                  <a:pt x="622" y="1"/>
                </a:lnTo>
                <a:lnTo>
                  <a:pt x="1263" y="0"/>
                </a:lnTo>
                <a:lnTo>
                  <a:pt x="1264" y="1"/>
                </a:lnTo>
                <a:lnTo>
                  <a:pt x="1251" y="13"/>
                </a:lnTo>
                <a:lnTo>
                  <a:pt x="1247" y="21"/>
                </a:lnTo>
                <a:lnTo>
                  <a:pt x="1241" y="28"/>
                </a:lnTo>
                <a:lnTo>
                  <a:pt x="1243" y="35"/>
                </a:lnTo>
                <a:lnTo>
                  <a:pt x="1241" y="48"/>
                </a:lnTo>
                <a:lnTo>
                  <a:pt x="1249" y="53"/>
                </a:lnTo>
                <a:lnTo>
                  <a:pt x="1254" y="59"/>
                </a:lnTo>
                <a:lnTo>
                  <a:pt x="1259" y="68"/>
                </a:lnTo>
                <a:lnTo>
                  <a:pt x="1269" y="71"/>
                </a:lnTo>
                <a:lnTo>
                  <a:pt x="1274" y="68"/>
                </a:lnTo>
                <a:lnTo>
                  <a:pt x="1281" y="58"/>
                </a:lnTo>
                <a:lnTo>
                  <a:pt x="1292" y="59"/>
                </a:lnTo>
                <a:lnTo>
                  <a:pt x="1298" y="68"/>
                </a:lnTo>
                <a:lnTo>
                  <a:pt x="1306" y="75"/>
                </a:lnTo>
                <a:lnTo>
                  <a:pt x="1303" y="83"/>
                </a:lnTo>
                <a:lnTo>
                  <a:pt x="1298" y="91"/>
                </a:lnTo>
                <a:lnTo>
                  <a:pt x="1292" y="103"/>
                </a:lnTo>
                <a:lnTo>
                  <a:pt x="1298" y="111"/>
                </a:lnTo>
                <a:lnTo>
                  <a:pt x="1287" y="121"/>
                </a:lnTo>
                <a:lnTo>
                  <a:pt x="1281" y="126"/>
                </a:lnTo>
                <a:lnTo>
                  <a:pt x="1267" y="126"/>
                </a:lnTo>
                <a:lnTo>
                  <a:pt x="1259" y="131"/>
                </a:lnTo>
                <a:lnTo>
                  <a:pt x="1251" y="136"/>
                </a:lnTo>
                <a:lnTo>
                  <a:pt x="1236" y="136"/>
                </a:lnTo>
                <a:lnTo>
                  <a:pt x="1231" y="128"/>
                </a:lnTo>
                <a:lnTo>
                  <a:pt x="1223" y="126"/>
                </a:lnTo>
                <a:lnTo>
                  <a:pt x="1225" y="111"/>
                </a:lnTo>
                <a:lnTo>
                  <a:pt x="1218" y="106"/>
                </a:lnTo>
                <a:lnTo>
                  <a:pt x="1209" y="98"/>
                </a:lnTo>
                <a:lnTo>
                  <a:pt x="1199" y="98"/>
                </a:lnTo>
                <a:lnTo>
                  <a:pt x="1194" y="106"/>
                </a:lnTo>
                <a:lnTo>
                  <a:pt x="1191" y="116"/>
                </a:lnTo>
                <a:lnTo>
                  <a:pt x="1179" y="110"/>
                </a:lnTo>
                <a:lnTo>
                  <a:pt x="1169" y="111"/>
                </a:lnTo>
                <a:lnTo>
                  <a:pt x="1167" y="121"/>
                </a:lnTo>
                <a:lnTo>
                  <a:pt x="1152" y="117"/>
                </a:lnTo>
                <a:lnTo>
                  <a:pt x="1139" y="116"/>
                </a:lnTo>
                <a:lnTo>
                  <a:pt x="1134" y="124"/>
                </a:lnTo>
                <a:lnTo>
                  <a:pt x="1136" y="136"/>
                </a:lnTo>
                <a:lnTo>
                  <a:pt x="1129" y="143"/>
                </a:lnTo>
                <a:lnTo>
                  <a:pt x="1119" y="143"/>
                </a:lnTo>
                <a:lnTo>
                  <a:pt x="1104" y="148"/>
                </a:lnTo>
                <a:lnTo>
                  <a:pt x="1082" y="148"/>
                </a:lnTo>
                <a:lnTo>
                  <a:pt x="1072" y="151"/>
                </a:lnTo>
                <a:lnTo>
                  <a:pt x="1067" y="168"/>
                </a:lnTo>
                <a:lnTo>
                  <a:pt x="1064" y="176"/>
                </a:lnTo>
                <a:lnTo>
                  <a:pt x="1067" y="184"/>
                </a:lnTo>
                <a:lnTo>
                  <a:pt x="1078" y="194"/>
                </a:lnTo>
                <a:lnTo>
                  <a:pt x="1078" y="202"/>
                </a:lnTo>
                <a:lnTo>
                  <a:pt x="1074" y="214"/>
                </a:lnTo>
                <a:lnTo>
                  <a:pt x="1067" y="219"/>
                </a:lnTo>
                <a:lnTo>
                  <a:pt x="1064" y="228"/>
                </a:lnTo>
                <a:lnTo>
                  <a:pt x="1059" y="239"/>
                </a:lnTo>
                <a:lnTo>
                  <a:pt x="1065" y="247"/>
                </a:lnTo>
                <a:lnTo>
                  <a:pt x="1072" y="257"/>
                </a:lnTo>
                <a:lnTo>
                  <a:pt x="1076" y="264"/>
                </a:lnTo>
                <a:lnTo>
                  <a:pt x="1078" y="277"/>
                </a:lnTo>
                <a:lnTo>
                  <a:pt x="1065" y="280"/>
                </a:lnTo>
                <a:lnTo>
                  <a:pt x="1059" y="284"/>
                </a:lnTo>
                <a:lnTo>
                  <a:pt x="1059" y="294"/>
                </a:lnTo>
                <a:lnTo>
                  <a:pt x="1065" y="306"/>
                </a:lnTo>
                <a:lnTo>
                  <a:pt x="1072" y="312"/>
                </a:lnTo>
                <a:lnTo>
                  <a:pt x="1082" y="312"/>
                </a:lnTo>
                <a:lnTo>
                  <a:pt x="1089" y="317"/>
                </a:lnTo>
                <a:lnTo>
                  <a:pt x="1102" y="327"/>
                </a:lnTo>
                <a:lnTo>
                  <a:pt x="702" y="320"/>
                </a:lnTo>
                <a:lnTo>
                  <a:pt x="565" y="320"/>
                </a:lnTo>
                <a:lnTo>
                  <a:pt x="460" y="317"/>
                </a:lnTo>
                <a:lnTo>
                  <a:pt x="453" y="317"/>
                </a:lnTo>
                <a:lnTo>
                  <a:pt x="353" y="317"/>
                </a:lnTo>
                <a:lnTo>
                  <a:pt x="206" y="315"/>
                </a:lnTo>
                <a:lnTo>
                  <a:pt x="205" y="306"/>
                </a:lnTo>
                <a:lnTo>
                  <a:pt x="179" y="267"/>
                </a:lnTo>
                <a:lnTo>
                  <a:pt x="166" y="259"/>
                </a:lnTo>
                <a:lnTo>
                  <a:pt x="155" y="257"/>
                </a:lnTo>
                <a:lnTo>
                  <a:pt x="145" y="244"/>
                </a:lnTo>
                <a:lnTo>
                  <a:pt x="137" y="239"/>
                </a:lnTo>
                <a:lnTo>
                  <a:pt x="132" y="229"/>
                </a:lnTo>
                <a:lnTo>
                  <a:pt x="126" y="235"/>
                </a:lnTo>
                <a:lnTo>
                  <a:pt x="113" y="234"/>
                </a:lnTo>
                <a:lnTo>
                  <a:pt x="110" y="219"/>
                </a:lnTo>
                <a:lnTo>
                  <a:pt x="100" y="209"/>
                </a:lnTo>
                <a:lnTo>
                  <a:pt x="95" y="194"/>
                </a:lnTo>
                <a:lnTo>
                  <a:pt x="99" y="176"/>
                </a:lnTo>
                <a:lnTo>
                  <a:pt x="83" y="176"/>
                </a:lnTo>
                <a:lnTo>
                  <a:pt x="80" y="184"/>
                </a:lnTo>
                <a:lnTo>
                  <a:pt x="75" y="194"/>
                </a:lnTo>
                <a:lnTo>
                  <a:pt x="63" y="194"/>
                </a:lnTo>
                <a:lnTo>
                  <a:pt x="59" y="219"/>
                </a:lnTo>
                <a:lnTo>
                  <a:pt x="37" y="214"/>
                </a:lnTo>
                <a:lnTo>
                  <a:pt x="33" y="199"/>
                </a:lnTo>
                <a:lnTo>
                  <a:pt x="23" y="194"/>
                </a:lnTo>
                <a:lnTo>
                  <a:pt x="17" y="182"/>
                </a:lnTo>
                <a:lnTo>
                  <a:pt x="26" y="174"/>
                </a:lnTo>
                <a:lnTo>
                  <a:pt x="32" y="161"/>
                </a:lnTo>
                <a:lnTo>
                  <a:pt x="23" y="137"/>
                </a:lnTo>
                <a:lnTo>
                  <a:pt x="13" y="136"/>
                </a:lnTo>
                <a:lnTo>
                  <a:pt x="5" y="137"/>
                </a:lnTo>
                <a:lnTo>
                  <a:pt x="0" y="131"/>
                </a:lnTo>
                <a:lnTo>
                  <a:pt x="13" y="121"/>
                </a:lnTo>
                <a:lnTo>
                  <a:pt x="39" y="121"/>
                </a:lnTo>
                <a:lnTo>
                  <a:pt x="46" y="116"/>
                </a:lnTo>
                <a:lnTo>
                  <a:pt x="65" y="111"/>
                </a:lnTo>
                <a:lnTo>
                  <a:pt x="70" y="117"/>
                </a:lnTo>
                <a:lnTo>
                  <a:pt x="63" y="121"/>
                </a:lnTo>
                <a:lnTo>
                  <a:pt x="65" y="128"/>
                </a:lnTo>
                <a:lnTo>
                  <a:pt x="75" y="144"/>
                </a:lnTo>
                <a:lnTo>
                  <a:pt x="79" y="161"/>
                </a:lnTo>
                <a:lnTo>
                  <a:pt x="80" y="144"/>
                </a:lnTo>
                <a:lnTo>
                  <a:pt x="93" y="128"/>
                </a:lnTo>
                <a:lnTo>
                  <a:pt x="100" y="136"/>
                </a:lnTo>
              </a:path>
            </a:pathLst>
          </a:custGeom>
          <a:solidFill>
            <a:srgbClr val="FFC00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01" name="Freeform 5"/>
          <p:cNvSpPr>
            <a:spLocks/>
          </p:cNvSpPr>
          <p:nvPr/>
        </p:nvSpPr>
        <p:spPr bwMode="auto">
          <a:xfrm>
            <a:off x="2995613" y="2586038"/>
            <a:ext cx="1552575" cy="754062"/>
          </a:xfrm>
          <a:custGeom>
            <a:avLst/>
            <a:gdLst>
              <a:gd name="T0" fmla="*/ 2147483647 w 978"/>
              <a:gd name="T1" fmla="*/ 2147483647 h 475"/>
              <a:gd name="T2" fmla="*/ 2147483647 w 978"/>
              <a:gd name="T3" fmla="*/ 2147483647 h 475"/>
              <a:gd name="T4" fmla="*/ 2147483647 w 978"/>
              <a:gd name="T5" fmla="*/ 2147483647 h 475"/>
              <a:gd name="T6" fmla="*/ 2147483647 w 978"/>
              <a:gd name="T7" fmla="*/ 2147483647 h 475"/>
              <a:gd name="T8" fmla="*/ 2147483647 w 978"/>
              <a:gd name="T9" fmla="*/ 2147483647 h 475"/>
              <a:gd name="T10" fmla="*/ 2147483647 w 978"/>
              <a:gd name="T11" fmla="*/ 2147483647 h 475"/>
              <a:gd name="T12" fmla="*/ 2147483647 w 978"/>
              <a:gd name="T13" fmla="*/ 2147483647 h 475"/>
              <a:gd name="T14" fmla="*/ 2147483647 w 978"/>
              <a:gd name="T15" fmla="*/ 2147483647 h 475"/>
              <a:gd name="T16" fmla="*/ 2147483647 w 978"/>
              <a:gd name="T17" fmla="*/ 2147483647 h 475"/>
              <a:gd name="T18" fmla="*/ 2147483647 w 978"/>
              <a:gd name="T19" fmla="*/ 2147483647 h 475"/>
              <a:gd name="T20" fmla="*/ 2147483647 w 978"/>
              <a:gd name="T21" fmla="*/ 2147483647 h 475"/>
              <a:gd name="T22" fmla="*/ 2147483647 w 978"/>
              <a:gd name="T23" fmla="*/ 2147483647 h 475"/>
              <a:gd name="T24" fmla="*/ 2147483647 w 978"/>
              <a:gd name="T25" fmla="*/ 2147483647 h 475"/>
              <a:gd name="T26" fmla="*/ 2147483647 w 978"/>
              <a:gd name="T27" fmla="*/ 2147483647 h 475"/>
              <a:gd name="T28" fmla="*/ 2147483647 w 978"/>
              <a:gd name="T29" fmla="*/ 2147483647 h 475"/>
              <a:gd name="T30" fmla="*/ 2147483647 w 978"/>
              <a:gd name="T31" fmla="*/ 2147483647 h 475"/>
              <a:gd name="T32" fmla="*/ 2147483647 w 978"/>
              <a:gd name="T33" fmla="*/ 2147483647 h 475"/>
              <a:gd name="T34" fmla="*/ 2147483647 w 978"/>
              <a:gd name="T35" fmla="*/ 2147483647 h 475"/>
              <a:gd name="T36" fmla="*/ 2147483647 w 978"/>
              <a:gd name="T37" fmla="*/ 2147483647 h 475"/>
              <a:gd name="T38" fmla="*/ 2147483647 w 978"/>
              <a:gd name="T39" fmla="*/ 2147483647 h 475"/>
              <a:gd name="T40" fmla="*/ 2147483647 w 978"/>
              <a:gd name="T41" fmla="*/ 2147483647 h 475"/>
              <a:gd name="T42" fmla="*/ 2147483647 w 978"/>
              <a:gd name="T43" fmla="*/ 2147483647 h 475"/>
              <a:gd name="T44" fmla="*/ 2147483647 w 978"/>
              <a:gd name="T45" fmla="*/ 2147483647 h 475"/>
              <a:gd name="T46" fmla="*/ 2147483647 w 978"/>
              <a:gd name="T47" fmla="*/ 2147483647 h 475"/>
              <a:gd name="T48" fmla="*/ 2147483647 w 978"/>
              <a:gd name="T49" fmla="*/ 2147483647 h 475"/>
              <a:gd name="T50" fmla="*/ 2147483647 w 978"/>
              <a:gd name="T51" fmla="*/ 2147483647 h 475"/>
              <a:gd name="T52" fmla="*/ 2147483647 w 978"/>
              <a:gd name="T53" fmla="*/ 2147483647 h 475"/>
              <a:gd name="T54" fmla="*/ 2147483647 w 978"/>
              <a:gd name="T55" fmla="*/ 2147483647 h 475"/>
              <a:gd name="T56" fmla="*/ 2147483647 w 978"/>
              <a:gd name="T57" fmla="*/ 2147483647 h 475"/>
              <a:gd name="T58" fmla="*/ 2147483647 w 978"/>
              <a:gd name="T59" fmla="*/ 2147483647 h 475"/>
              <a:gd name="T60" fmla="*/ 2147483647 w 978"/>
              <a:gd name="T61" fmla="*/ 2147483647 h 475"/>
              <a:gd name="T62" fmla="*/ 2147483647 w 978"/>
              <a:gd name="T63" fmla="*/ 2147483647 h 475"/>
              <a:gd name="T64" fmla="*/ 2147483647 w 978"/>
              <a:gd name="T65" fmla="*/ 2147483647 h 475"/>
              <a:gd name="T66" fmla="*/ 2147483647 w 978"/>
              <a:gd name="T67" fmla="*/ 2147483647 h 475"/>
              <a:gd name="T68" fmla="*/ 2147483647 w 978"/>
              <a:gd name="T69" fmla="*/ 2147483647 h 475"/>
              <a:gd name="T70" fmla="*/ 2147483647 w 978"/>
              <a:gd name="T71" fmla="*/ 2147483647 h 475"/>
              <a:gd name="T72" fmla="*/ 2147483647 w 978"/>
              <a:gd name="T73" fmla="*/ 2147483647 h 475"/>
              <a:gd name="T74" fmla="*/ 2147483647 w 978"/>
              <a:gd name="T75" fmla="*/ 2147483647 h 475"/>
              <a:gd name="T76" fmla="*/ 2147483647 w 978"/>
              <a:gd name="T77" fmla="*/ 2147483647 h 475"/>
              <a:gd name="T78" fmla="*/ 2147483647 w 978"/>
              <a:gd name="T79" fmla="*/ 2147483647 h 475"/>
              <a:gd name="T80" fmla="*/ 2147483647 w 978"/>
              <a:gd name="T81" fmla="*/ 2147483647 h 475"/>
              <a:gd name="T82" fmla="*/ 2147483647 w 978"/>
              <a:gd name="T83" fmla="*/ 2147483647 h 475"/>
              <a:gd name="T84" fmla="*/ 2147483647 w 978"/>
              <a:gd name="T85" fmla="*/ 2147483647 h 475"/>
              <a:gd name="T86" fmla="*/ 2147483647 w 978"/>
              <a:gd name="T87" fmla="*/ 2147483647 h 475"/>
              <a:gd name="T88" fmla="*/ 2147483647 w 978"/>
              <a:gd name="T89" fmla="*/ 2147483647 h 475"/>
              <a:gd name="T90" fmla="*/ 2147483647 w 978"/>
              <a:gd name="T91" fmla="*/ 2147483647 h 475"/>
              <a:gd name="T92" fmla="*/ 2147483647 w 978"/>
              <a:gd name="T93" fmla="*/ 2147483647 h 475"/>
              <a:gd name="T94" fmla="*/ 2147483647 w 978"/>
              <a:gd name="T95" fmla="*/ 2147483647 h 475"/>
              <a:gd name="T96" fmla="*/ 2147483647 w 978"/>
              <a:gd name="T97" fmla="*/ 2147483647 h 475"/>
              <a:gd name="T98" fmla="*/ 2147483647 w 978"/>
              <a:gd name="T99" fmla="*/ 2147483647 h 475"/>
              <a:gd name="T100" fmla="*/ 2147483647 w 978"/>
              <a:gd name="T101" fmla="*/ 2147483647 h 475"/>
              <a:gd name="T102" fmla="*/ 2147483647 w 978"/>
              <a:gd name="T103" fmla="*/ 2147483647 h 475"/>
              <a:gd name="T104" fmla="*/ 2147483647 w 978"/>
              <a:gd name="T105" fmla="*/ 2147483647 h 475"/>
              <a:gd name="T106" fmla="*/ 2147483647 w 978"/>
              <a:gd name="T107" fmla="*/ 2147483647 h 475"/>
              <a:gd name="T108" fmla="*/ 2147483647 w 978"/>
              <a:gd name="T109" fmla="*/ 2147483647 h 475"/>
              <a:gd name="T110" fmla="*/ 2147483647 w 978"/>
              <a:gd name="T111" fmla="*/ 2147483647 h 475"/>
              <a:gd name="T112" fmla="*/ 2147483647 w 978"/>
              <a:gd name="T113" fmla="*/ 2147483647 h 475"/>
              <a:gd name="T114" fmla="*/ 2147483647 w 978"/>
              <a:gd name="T115" fmla="*/ 2147483647 h 475"/>
              <a:gd name="T116" fmla="*/ 2147483647 w 978"/>
              <a:gd name="T117" fmla="*/ 2147483647 h 475"/>
              <a:gd name="T118" fmla="*/ 2147483647 w 978"/>
              <a:gd name="T119" fmla="*/ 2147483647 h 475"/>
              <a:gd name="T120" fmla="*/ 2147483647 w 978"/>
              <a:gd name="T121" fmla="*/ 2147483647 h 475"/>
              <a:gd name="T122" fmla="*/ 2147483647 w 978"/>
              <a:gd name="T123" fmla="*/ 2147483647 h 475"/>
              <a:gd name="T124" fmla="*/ 2147483647 w 978"/>
              <a:gd name="T125" fmla="*/ 2147483647 h 47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78"/>
              <a:gd name="T190" fmla="*/ 0 h 475"/>
              <a:gd name="T191" fmla="*/ 978 w 978"/>
              <a:gd name="T192" fmla="*/ 475 h 47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78" h="475">
                <a:moveTo>
                  <a:pt x="1" y="459"/>
                </a:moveTo>
                <a:lnTo>
                  <a:pt x="3" y="449"/>
                </a:lnTo>
                <a:lnTo>
                  <a:pt x="0" y="442"/>
                </a:lnTo>
                <a:lnTo>
                  <a:pt x="6" y="435"/>
                </a:lnTo>
                <a:lnTo>
                  <a:pt x="13" y="426"/>
                </a:lnTo>
                <a:lnTo>
                  <a:pt x="30" y="409"/>
                </a:lnTo>
                <a:lnTo>
                  <a:pt x="35" y="404"/>
                </a:lnTo>
                <a:lnTo>
                  <a:pt x="41" y="395"/>
                </a:lnTo>
                <a:lnTo>
                  <a:pt x="45" y="384"/>
                </a:lnTo>
                <a:lnTo>
                  <a:pt x="45" y="375"/>
                </a:lnTo>
                <a:lnTo>
                  <a:pt x="45" y="366"/>
                </a:lnTo>
                <a:lnTo>
                  <a:pt x="46" y="355"/>
                </a:lnTo>
                <a:lnTo>
                  <a:pt x="52" y="342"/>
                </a:lnTo>
                <a:lnTo>
                  <a:pt x="55" y="337"/>
                </a:lnTo>
                <a:lnTo>
                  <a:pt x="57" y="324"/>
                </a:lnTo>
                <a:lnTo>
                  <a:pt x="60" y="315"/>
                </a:lnTo>
                <a:lnTo>
                  <a:pt x="73" y="312"/>
                </a:lnTo>
                <a:lnTo>
                  <a:pt x="78" y="306"/>
                </a:lnTo>
                <a:lnTo>
                  <a:pt x="97" y="306"/>
                </a:lnTo>
                <a:lnTo>
                  <a:pt x="108" y="295"/>
                </a:lnTo>
                <a:lnTo>
                  <a:pt x="112" y="279"/>
                </a:lnTo>
                <a:lnTo>
                  <a:pt x="112" y="266"/>
                </a:lnTo>
                <a:lnTo>
                  <a:pt x="115" y="252"/>
                </a:lnTo>
                <a:lnTo>
                  <a:pt x="108" y="237"/>
                </a:lnTo>
                <a:lnTo>
                  <a:pt x="88" y="225"/>
                </a:lnTo>
                <a:lnTo>
                  <a:pt x="77" y="220"/>
                </a:lnTo>
                <a:lnTo>
                  <a:pt x="68" y="205"/>
                </a:lnTo>
                <a:lnTo>
                  <a:pt x="55" y="197"/>
                </a:lnTo>
                <a:lnTo>
                  <a:pt x="52" y="186"/>
                </a:lnTo>
                <a:lnTo>
                  <a:pt x="41" y="179"/>
                </a:lnTo>
                <a:lnTo>
                  <a:pt x="35" y="170"/>
                </a:lnTo>
                <a:lnTo>
                  <a:pt x="28" y="157"/>
                </a:lnTo>
                <a:lnTo>
                  <a:pt x="28" y="146"/>
                </a:lnTo>
                <a:lnTo>
                  <a:pt x="28" y="140"/>
                </a:lnTo>
                <a:lnTo>
                  <a:pt x="25" y="128"/>
                </a:lnTo>
                <a:lnTo>
                  <a:pt x="23" y="117"/>
                </a:lnTo>
                <a:lnTo>
                  <a:pt x="28" y="108"/>
                </a:lnTo>
                <a:lnTo>
                  <a:pt x="25" y="97"/>
                </a:lnTo>
                <a:lnTo>
                  <a:pt x="18" y="88"/>
                </a:lnTo>
                <a:lnTo>
                  <a:pt x="13" y="70"/>
                </a:lnTo>
                <a:lnTo>
                  <a:pt x="6" y="65"/>
                </a:lnTo>
                <a:lnTo>
                  <a:pt x="12" y="53"/>
                </a:lnTo>
                <a:lnTo>
                  <a:pt x="8" y="32"/>
                </a:lnTo>
                <a:lnTo>
                  <a:pt x="12" y="25"/>
                </a:lnTo>
                <a:lnTo>
                  <a:pt x="5" y="15"/>
                </a:lnTo>
                <a:lnTo>
                  <a:pt x="15" y="15"/>
                </a:lnTo>
                <a:lnTo>
                  <a:pt x="18" y="0"/>
                </a:lnTo>
                <a:lnTo>
                  <a:pt x="165" y="1"/>
                </a:lnTo>
                <a:lnTo>
                  <a:pt x="265" y="1"/>
                </a:lnTo>
                <a:lnTo>
                  <a:pt x="273" y="1"/>
                </a:lnTo>
                <a:lnTo>
                  <a:pt x="378" y="5"/>
                </a:lnTo>
                <a:lnTo>
                  <a:pt x="513" y="5"/>
                </a:lnTo>
                <a:lnTo>
                  <a:pt x="912" y="8"/>
                </a:lnTo>
                <a:lnTo>
                  <a:pt x="912" y="15"/>
                </a:lnTo>
                <a:lnTo>
                  <a:pt x="907" y="21"/>
                </a:lnTo>
                <a:lnTo>
                  <a:pt x="912" y="32"/>
                </a:lnTo>
                <a:lnTo>
                  <a:pt x="923" y="46"/>
                </a:lnTo>
                <a:lnTo>
                  <a:pt x="927" y="57"/>
                </a:lnTo>
                <a:lnTo>
                  <a:pt x="932" y="65"/>
                </a:lnTo>
                <a:lnTo>
                  <a:pt x="940" y="70"/>
                </a:lnTo>
                <a:lnTo>
                  <a:pt x="938" y="83"/>
                </a:lnTo>
                <a:lnTo>
                  <a:pt x="945" y="85"/>
                </a:lnTo>
                <a:lnTo>
                  <a:pt x="949" y="93"/>
                </a:lnTo>
                <a:lnTo>
                  <a:pt x="960" y="97"/>
                </a:lnTo>
                <a:lnTo>
                  <a:pt x="967" y="102"/>
                </a:lnTo>
                <a:lnTo>
                  <a:pt x="972" y="117"/>
                </a:lnTo>
                <a:lnTo>
                  <a:pt x="977" y="126"/>
                </a:lnTo>
                <a:lnTo>
                  <a:pt x="970" y="132"/>
                </a:lnTo>
                <a:lnTo>
                  <a:pt x="960" y="133"/>
                </a:lnTo>
                <a:lnTo>
                  <a:pt x="945" y="137"/>
                </a:lnTo>
                <a:lnTo>
                  <a:pt x="940" y="146"/>
                </a:lnTo>
                <a:lnTo>
                  <a:pt x="938" y="155"/>
                </a:lnTo>
                <a:lnTo>
                  <a:pt x="943" y="165"/>
                </a:lnTo>
                <a:lnTo>
                  <a:pt x="947" y="172"/>
                </a:lnTo>
                <a:lnTo>
                  <a:pt x="940" y="179"/>
                </a:lnTo>
                <a:lnTo>
                  <a:pt x="932" y="184"/>
                </a:lnTo>
                <a:lnTo>
                  <a:pt x="923" y="192"/>
                </a:lnTo>
                <a:lnTo>
                  <a:pt x="918" y="197"/>
                </a:lnTo>
                <a:lnTo>
                  <a:pt x="909" y="200"/>
                </a:lnTo>
                <a:lnTo>
                  <a:pt x="900" y="204"/>
                </a:lnTo>
                <a:lnTo>
                  <a:pt x="892" y="205"/>
                </a:lnTo>
                <a:lnTo>
                  <a:pt x="883" y="212"/>
                </a:lnTo>
                <a:lnTo>
                  <a:pt x="869" y="215"/>
                </a:lnTo>
                <a:lnTo>
                  <a:pt x="860" y="217"/>
                </a:lnTo>
                <a:lnTo>
                  <a:pt x="850" y="217"/>
                </a:lnTo>
                <a:lnTo>
                  <a:pt x="842" y="224"/>
                </a:lnTo>
                <a:lnTo>
                  <a:pt x="829" y="233"/>
                </a:lnTo>
                <a:lnTo>
                  <a:pt x="822" y="235"/>
                </a:lnTo>
                <a:lnTo>
                  <a:pt x="815" y="237"/>
                </a:lnTo>
                <a:lnTo>
                  <a:pt x="820" y="252"/>
                </a:lnTo>
                <a:lnTo>
                  <a:pt x="830" y="260"/>
                </a:lnTo>
                <a:lnTo>
                  <a:pt x="838" y="266"/>
                </a:lnTo>
                <a:lnTo>
                  <a:pt x="835" y="279"/>
                </a:lnTo>
                <a:lnTo>
                  <a:pt x="829" y="284"/>
                </a:lnTo>
                <a:lnTo>
                  <a:pt x="820" y="292"/>
                </a:lnTo>
                <a:lnTo>
                  <a:pt x="817" y="302"/>
                </a:lnTo>
                <a:lnTo>
                  <a:pt x="807" y="312"/>
                </a:lnTo>
                <a:lnTo>
                  <a:pt x="807" y="322"/>
                </a:lnTo>
                <a:lnTo>
                  <a:pt x="803" y="332"/>
                </a:lnTo>
                <a:lnTo>
                  <a:pt x="802" y="340"/>
                </a:lnTo>
                <a:lnTo>
                  <a:pt x="797" y="347"/>
                </a:lnTo>
                <a:lnTo>
                  <a:pt x="802" y="357"/>
                </a:lnTo>
                <a:lnTo>
                  <a:pt x="797" y="364"/>
                </a:lnTo>
                <a:lnTo>
                  <a:pt x="800" y="375"/>
                </a:lnTo>
                <a:lnTo>
                  <a:pt x="807" y="384"/>
                </a:lnTo>
                <a:lnTo>
                  <a:pt x="812" y="389"/>
                </a:lnTo>
                <a:lnTo>
                  <a:pt x="817" y="399"/>
                </a:lnTo>
                <a:lnTo>
                  <a:pt x="815" y="407"/>
                </a:lnTo>
                <a:lnTo>
                  <a:pt x="817" y="415"/>
                </a:lnTo>
                <a:lnTo>
                  <a:pt x="830" y="419"/>
                </a:lnTo>
                <a:lnTo>
                  <a:pt x="837" y="426"/>
                </a:lnTo>
                <a:lnTo>
                  <a:pt x="843" y="426"/>
                </a:lnTo>
                <a:lnTo>
                  <a:pt x="852" y="424"/>
                </a:lnTo>
                <a:lnTo>
                  <a:pt x="862" y="424"/>
                </a:lnTo>
                <a:lnTo>
                  <a:pt x="865" y="433"/>
                </a:lnTo>
                <a:lnTo>
                  <a:pt x="862" y="439"/>
                </a:lnTo>
                <a:lnTo>
                  <a:pt x="858" y="449"/>
                </a:lnTo>
                <a:lnTo>
                  <a:pt x="850" y="455"/>
                </a:lnTo>
                <a:lnTo>
                  <a:pt x="843" y="464"/>
                </a:lnTo>
                <a:lnTo>
                  <a:pt x="837" y="474"/>
                </a:lnTo>
                <a:lnTo>
                  <a:pt x="535" y="471"/>
                </a:lnTo>
                <a:lnTo>
                  <a:pt x="282" y="471"/>
                </a:lnTo>
                <a:lnTo>
                  <a:pt x="265" y="471"/>
                </a:lnTo>
                <a:lnTo>
                  <a:pt x="133" y="467"/>
                </a:lnTo>
                <a:lnTo>
                  <a:pt x="92" y="467"/>
                </a:lnTo>
                <a:lnTo>
                  <a:pt x="1" y="459"/>
                </a:lnTo>
              </a:path>
            </a:pathLst>
          </a:custGeom>
          <a:solidFill>
            <a:srgbClr val="FFC00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02" name="Freeform 6"/>
          <p:cNvSpPr>
            <a:spLocks/>
          </p:cNvSpPr>
          <p:nvPr/>
        </p:nvSpPr>
        <p:spPr bwMode="auto">
          <a:xfrm>
            <a:off x="2949575" y="3328988"/>
            <a:ext cx="1430338" cy="1001712"/>
          </a:xfrm>
          <a:custGeom>
            <a:avLst/>
            <a:gdLst>
              <a:gd name="T0" fmla="*/ 2147483647 w 901"/>
              <a:gd name="T1" fmla="*/ 2147483647 h 631"/>
              <a:gd name="T2" fmla="*/ 2147483647 w 901"/>
              <a:gd name="T3" fmla="*/ 2147483647 h 631"/>
              <a:gd name="T4" fmla="*/ 2147483647 w 901"/>
              <a:gd name="T5" fmla="*/ 2147483647 h 631"/>
              <a:gd name="T6" fmla="*/ 2147483647 w 901"/>
              <a:gd name="T7" fmla="*/ 2147483647 h 631"/>
              <a:gd name="T8" fmla="*/ 2147483647 w 901"/>
              <a:gd name="T9" fmla="*/ 2147483647 h 631"/>
              <a:gd name="T10" fmla="*/ 2147483647 w 901"/>
              <a:gd name="T11" fmla="*/ 2147483647 h 631"/>
              <a:gd name="T12" fmla="*/ 2147483647 w 901"/>
              <a:gd name="T13" fmla="*/ 2147483647 h 631"/>
              <a:gd name="T14" fmla="*/ 2147483647 w 901"/>
              <a:gd name="T15" fmla="*/ 2147483647 h 631"/>
              <a:gd name="T16" fmla="*/ 2147483647 w 901"/>
              <a:gd name="T17" fmla="*/ 2147483647 h 631"/>
              <a:gd name="T18" fmla="*/ 2147483647 w 901"/>
              <a:gd name="T19" fmla="*/ 2147483647 h 631"/>
              <a:gd name="T20" fmla="*/ 2147483647 w 901"/>
              <a:gd name="T21" fmla="*/ 2147483647 h 631"/>
              <a:gd name="T22" fmla="*/ 2147483647 w 901"/>
              <a:gd name="T23" fmla="*/ 2147483647 h 631"/>
              <a:gd name="T24" fmla="*/ 2147483647 w 901"/>
              <a:gd name="T25" fmla="*/ 2147483647 h 631"/>
              <a:gd name="T26" fmla="*/ 2147483647 w 901"/>
              <a:gd name="T27" fmla="*/ 2147483647 h 631"/>
              <a:gd name="T28" fmla="*/ 2147483647 w 901"/>
              <a:gd name="T29" fmla="*/ 2147483647 h 631"/>
              <a:gd name="T30" fmla="*/ 2147483647 w 901"/>
              <a:gd name="T31" fmla="*/ 2147483647 h 631"/>
              <a:gd name="T32" fmla="*/ 2147483647 w 901"/>
              <a:gd name="T33" fmla="*/ 2147483647 h 631"/>
              <a:gd name="T34" fmla="*/ 2147483647 w 901"/>
              <a:gd name="T35" fmla="*/ 2147483647 h 631"/>
              <a:gd name="T36" fmla="*/ 2147483647 w 901"/>
              <a:gd name="T37" fmla="*/ 2147483647 h 631"/>
              <a:gd name="T38" fmla="*/ 2147483647 w 901"/>
              <a:gd name="T39" fmla="*/ 2147483647 h 631"/>
              <a:gd name="T40" fmla="*/ 2147483647 w 901"/>
              <a:gd name="T41" fmla="*/ 2147483647 h 631"/>
              <a:gd name="T42" fmla="*/ 2147483647 w 901"/>
              <a:gd name="T43" fmla="*/ 2147483647 h 631"/>
              <a:gd name="T44" fmla="*/ 2147483647 w 901"/>
              <a:gd name="T45" fmla="*/ 2147483647 h 631"/>
              <a:gd name="T46" fmla="*/ 2147483647 w 901"/>
              <a:gd name="T47" fmla="*/ 2147483647 h 631"/>
              <a:gd name="T48" fmla="*/ 2147483647 w 901"/>
              <a:gd name="T49" fmla="*/ 2147483647 h 631"/>
              <a:gd name="T50" fmla="*/ 2147483647 w 901"/>
              <a:gd name="T51" fmla="*/ 2147483647 h 631"/>
              <a:gd name="T52" fmla="*/ 2147483647 w 901"/>
              <a:gd name="T53" fmla="*/ 2147483647 h 631"/>
              <a:gd name="T54" fmla="*/ 2147483647 w 901"/>
              <a:gd name="T55" fmla="*/ 2147483647 h 631"/>
              <a:gd name="T56" fmla="*/ 2147483647 w 901"/>
              <a:gd name="T57" fmla="*/ 2147483647 h 631"/>
              <a:gd name="T58" fmla="*/ 2147483647 w 901"/>
              <a:gd name="T59" fmla="*/ 2147483647 h 631"/>
              <a:gd name="T60" fmla="*/ 2147483647 w 901"/>
              <a:gd name="T61" fmla="*/ 2147483647 h 631"/>
              <a:gd name="T62" fmla="*/ 2147483647 w 901"/>
              <a:gd name="T63" fmla="*/ 2147483647 h 631"/>
              <a:gd name="T64" fmla="*/ 2147483647 w 901"/>
              <a:gd name="T65" fmla="*/ 2147483647 h 631"/>
              <a:gd name="T66" fmla="*/ 2147483647 w 901"/>
              <a:gd name="T67" fmla="*/ 2147483647 h 631"/>
              <a:gd name="T68" fmla="*/ 2147483647 w 901"/>
              <a:gd name="T69" fmla="*/ 2147483647 h 631"/>
              <a:gd name="T70" fmla="*/ 2147483647 w 901"/>
              <a:gd name="T71" fmla="*/ 2147483647 h 631"/>
              <a:gd name="T72" fmla="*/ 2147483647 w 901"/>
              <a:gd name="T73" fmla="*/ 2147483647 h 631"/>
              <a:gd name="T74" fmla="*/ 2147483647 w 901"/>
              <a:gd name="T75" fmla="*/ 2147483647 h 631"/>
              <a:gd name="T76" fmla="*/ 2147483647 w 901"/>
              <a:gd name="T77" fmla="*/ 2147483647 h 631"/>
              <a:gd name="T78" fmla="*/ 2147483647 w 901"/>
              <a:gd name="T79" fmla="*/ 2147483647 h 631"/>
              <a:gd name="T80" fmla="*/ 2147483647 w 901"/>
              <a:gd name="T81" fmla="*/ 2147483647 h 631"/>
              <a:gd name="T82" fmla="*/ 2147483647 w 901"/>
              <a:gd name="T83" fmla="*/ 2147483647 h 631"/>
              <a:gd name="T84" fmla="*/ 2147483647 w 901"/>
              <a:gd name="T85" fmla="*/ 2147483647 h 631"/>
              <a:gd name="T86" fmla="*/ 2147483647 w 901"/>
              <a:gd name="T87" fmla="*/ 2147483647 h 631"/>
              <a:gd name="T88" fmla="*/ 2147483647 w 901"/>
              <a:gd name="T89" fmla="*/ 2147483647 h 631"/>
              <a:gd name="T90" fmla="*/ 2147483647 w 901"/>
              <a:gd name="T91" fmla="*/ 2147483647 h 631"/>
              <a:gd name="T92" fmla="*/ 2147483647 w 901"/>
              <a:gd name="T93" fmla="*/ 2147483647 h 631"/>
              <a:gd name="T94" fmla="*/ 2147483647 w 901"/>
              <a:gd name="T95" fmla="*/ 2147483647 h 631"/>
              <a:gd name="T96" fmla="*/ 2147483647 w 901"/>
              <a:gd name="T97" fmla="*/ 2147483647 h 631"/>
              <a:gd name="T98" fmla="*/ 2147483647 w 901"/>
              <a:gd name="T99" fmla="*/ 2147483647 h 631"/>
              <a:gd name="T100" fmla="*/ 2147483647 w 901"/>
              <a:gd name="T101" fmla="*/ 2147483647 h 631"/>
              <a:gd name="T102" fmla="*/ 2147483647 w 901"/>
              <a:gd name="T103" fmla="*/ 2147483647 h 631"/>
              <a:gd name="T104" fmla="*/ 2147483647 w 901"/>
              <a:gd name="T105" fmla="*/ 2147483647 h 63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01"/>
              <a:gd name="T160" fmla="*/ 0 h 631"/>
              <a:gd name="T161" fmla="*/ 901 w 901"/>
              <a:gd name="T162" fmla="*/ 631 h 63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01" h="631">
                <a:moveTo>
                  <a:pt x="25" y="68"/>
                </a:moveTo>
                <a:lnTo>
                  <a:pt x="35" y="63"/>
                </a:lnTo>
                <a:lnTo>
                  <a:pt x="40" y="52"/>
                </a:lnTo>
                <a:lnTo>
                  <a:pt x="43" y="43"/>
                </a:lnTo>
                <a:lnTo>
                  <a:pt x="40" y="35"/>
                </a:lnTo>
                <a:lnTo>
                  <a:pt x="37" y="23"/>
                </a:lnTo>
                <a:lnTo>
                  <a:pt x="37" y="13"/>
                </a:lnTo>
                <a:lnTo>
                  <a:pt x="30" y="3"/>
                </a:lnTo>
                <a:lnTo>
                  <a:pt x="119" y="0"/>
                </a:lnTo>
                <a:lnTo>
                  <a:pt x="162" y="0"/>
                </a:lnTo>
                <a:lnTo>
                  <a:pt x="292" y="3"/>
                </a:lnTo>
                <a:lnTo>
                  <a:pt x="311" y="3"/>
                </a:lnTo>
                <a:lnTo>
                  <a:pt x="561" y="3"/>
                </a:lnTo>
                <a:lnTo>
                  <a:pt x="865" y="5"/>
                </a:lnTo>
                <a:lnTo>
                  <a:pt x="870" y="13"/>
                </a:lnTo>
                <a:lnTo>
                  <a:pt x="870" y="27"/>
                </a:lnTo>
                <a:lnTo>
                  <a:pt x="881" y="27"/>
                </a:lnTo>
                <a:lnTo>
                  <a:pt x="886" y="35"/>
                </a:lnTo>
                <a:lnTo>
                  <a:pt x="888" y="43"/>
                </a:lnTo>
                <a:lnTo>
                  <a:pt x="886" y="55"/>
                </a:lnTo>
                <a:lnTo>
                  <a:pt x="892" y="59"/>
                </a:lnTo>
                <a:lnTo>
                  <a:pt x="900" y="67"/>
                </a:lnTo>
                <a:lnTo>
                  <a:pt x="888" y="75"/>
                </a:lnTo>
                <a:lnTo>
                  <a:pt x="881" y="75"/>
                </a:lnTo>
                <a:lnTo>
                  <a:pt x="877" y="82"/>
                </a:lnTo>
                <a:lnTo>
                  <a:pt x="872" y="87"/>
                </a:lnTo>
                <a:lnTo>
                  <a:pt x="861" y="90"/>
                </a:lnTo>
                <a:lnTo>
                  <a:pt x="855" y="101"/>
                </a:lnTo>
                <a:lnTo>
                  <a:pt x="859" y="115"/>
                </a:lnTo>
                <a:lnTo>
                  <a:pt x="853" y="124"/>
                </a:lnTo>
                <a:lnTo>
                  <a:pt x="859" y="132"/>
                </a:lnTo>
                <a:lnTo>
                  <a:pt x="861" y="141"/>
                </a:lnTo>
                <a:lnTo>
                  <a:pt x="865" y="150"/>
                </a:lnTo>
                <a:lnTo>
                  <a:pt x="865" y="161"/>
                </a:lnTo>
                <a:lnTo>
                  <a:pt x="866" y="171"/>
                </a:lnTo>
                <a:lnTo>
                  <a:pt x="859" y="172"/>
                </a:lnTo>
                <a:lnTo>
                  <a:pt x="848" y="172"/>
                </a:lnTo>
                <a:lnTo>
                  <a:pt x="835" y="172"/>
                </a:lnTo>
                <a:lnTo>
                  <a:pt x="828" y="183"/>
                </a:lnTo>
                <a:lnTo>
                  <a:pt x="828" y="191"/>
                </a:lnTo>
                <a:lnTo>
                  <a:pt x="821" y="196"/>
                </a:lnTo>
                <a:lnTo>
                  <a:pt x="805" y="196"/>
                </a:lnTo>
                <a:lnTo>
                  <a:pt x="790" y="196"/>
                </a:lnTo>
                <a:lnTo>
                  <a:pt x="786" y="208"/>
                </a:lnTo>
                <a:lnTo>
                  <a:pt x="785" y="216"/>
                </a:lnTo>
                <a:lnTo>
                  <a:pt x="781" y="225"/>
                </a:lnTo>
                <a:lnTo>
                  <a:pt x="770" y="228"/>
                </a:lnTo>
                <a:lnTo>
                  <a:pt x="766" y="234"/>
                </a:lnTo>
                <a:lnTo>
                  <a:pt x="759" y="238"/>
                </a:lnTo>
                <a:lnTo>
                  <a:pt x="754" y="243"/>
                </a:lnTo>
                <a:lnTo>
                  <a:pt x="748" y="254"/>
                </a:lnTo>
                <a:lnTo>
                  <a:pt x="743" y="261"/>
                </a:lnTo>
                <a:lnTo>
                  <a:pt x="738" y="276"/>
                </a:lnTo>
                <a:lnTo>
                  <a:pt x="725" y="278"/>
                </a:lnTo>
                <a:lnTo>
                  <a:pt x="718" y="280"/>
                </a:lnTo>
                <a:lnTo>
                  <a:pt x="713" y="286"/>
                </a:lnTo>
                <a:lnTo>
                  <a:pt x="703" y="286"/>
                </a:lnTo>
                <a:lnTo>
                  <a:pt x="696" y="296"/>
                </a:lnTo>
                <a:lnTo>
                  <a:pt x="694" y="301"/>
                </a:lnTo>
                <a:lnTo>
                  <a:pt x="688" y="310"/>
                </a:lnTo>
                <a:lnTo>
                  <a:pt x="683" y="316"/>
                </a:lnTo>
                <a:lnTo>
                  <a:pt x="671" y="321"/>
                </a:lnTo>
                <a:lnTo>
                  <a:pt x="661" y="327"/>
                </a:lnTo>
                <a:lnTo>
                  <a:pt x="665" y="334"/>
                </a:lnTo>
                <a:lnTo>
                  <a:pt x="659" y="345"/>
                </a:lnTo>
                <a:lnTo>
                  <a:pt x="659" y="354"/>
                </a:lnTo>
                <a:lnTo>
                  <a:pt x="651" y="360"/>
                </a:lnTo>
                <a:lnTo>
                  <a:pt x="651" y="367"/>
                </a:lnTo>
                <a:lnTo>
                  <a:pt x="643" y="370"/>
                </a:lnTo>
                <a:lnTo>
                  <a:pt x="636" y="385"/>
                </a:lnTo>
                <a:lnTo>
                  <a:pt x="649" y="396"/>
                </a:lnTo>
                <a:lnTo>
                  <a:pt x="656" y="405"/>
                </a:lnTo>
                <a:lnTo>
                  <a:pt x="654" y="417"/>
                </a:lnTo>
                <a:lnTo>
                  <a:pt x="649" y="427"/>
                </a:lnTo>
                <a:lnTo>
                  <a:pt x="656" y="436"/>
                </a:lnTo>
                <a:lnTo>
                  <a:pt x="658" y="447"/>
                </a:lnTo>
                <a:lnTo>
                  <a:pt x="668" y="447"/>
                </a:lnTo>
                <a:lnTo>
                  <a:pt x="679" y="447"/>
                </a:lnTo>
                <a:lnTo>
                  <a:pt x="685" y="449"/>
                </a:lnTo>
                <a:lnTo>
                  <a:pt x="696" y="449"/>
                </a:lnTo>
                <a:lnTo>
                  <a:pt x="703" y="445"/>
                </a:lnTo>
                <a:lnTo>
                  <a:pt x="713" y="452"/>
                </a:lnTo>
                <a:lnTo>
                  <a:pt x="718" y="462"/>
                </a:lnTo>
                <a:lnTo>
                  <a:pt x="721" y="471"/>
                </a:lnTo>
                <a:lnTo>
                  <a:pt x="718" y="478"/>
                </a:lnTo>
                <a:lnTo>
                  <a:pt x="713" y="484"/>
                </a:lnTo>
                <a:lnTo>
                  <a:pt x="705" y="489"/>
                </a:lnTo>
                <a:lnTo>
                  <a:pt x="699" y="499"/>
                </a:lnTo>
                <a:lnTo>
                  <a:pt x="713" y="509"/>
                </a:lnTo>
                <a:lnTo>
                  <a:pt x="723" y="509"/>
                </a:lnTo>
                <a:lnTo>
                  <a:pt x="730" y="516"/>
                </a:lnTo>
                <a:lnTo>
                  <a:pt x="736" y="527"/>
                </a:lnTo>
                <a:lnTo>
                  <a:pt x="738" y="540"/>
                </a:lnTo>
                <a:lnTo>
                  <a:pt x="733" y="547"/>
                </a:lnTo>
                <a:lnTo>
                  <a:pt x="733" y="556"/>
                </a:lnTo>
                <a:lnTo>
                  <a:pt x="739" y="565"/>
                </a:lnTo>
                <a:lnTo>
                  <a:pt x="741" y="576"/>
                </a:lnTo>
                <a:lnTo>
                  <a:pt x="736" y="583"/>
                </a:lnTo>
                <a:lnTo>
                  <a:pt x="726" y="585"/>
                </a:lnTo>
                <a:lnTo>
                  <a:pt x="718" y="589"/>
                </a:lnTo>
                <a:lnTo>
                  <a:pt x="705" y="580"/>
                </a:lnTo>
                <a:lnTo>
                  <a:pt x="694" y="583"/>
                </a:lnTo>
                <a:lnTo>
                  <a:pt x="683" y="585"/>
                </a:lnTo>
                <a:lnTo>
                  <a:pt x="674" y="596"/>
                </a:lnTo>
                <a:lnTo>
                  <a:pt x="671" y="603"/>
                </a:lnTo>
                <a:lnTo>
                  <a:pt x="674" y="615"/>
                </a:lnTo>
                <a:lnTo>
                  <a:pt x="679" y="623"/>
                </a:lnTo>
                <a:lnTo>
                  <a:pt x="686" y="623"/>
                </a:lnTo>
                <a:lnTo>
                  <a:pt x="688" y="630"/>
                </a:lnTo>
                <a:lnTo>
                  <a:pt x="679" y="625"/>
                </a:lnTo>
                <a:lnTo>
                  <a:pt x="671" y="625"/>
                </a:lnTo>
                <a:lnTo>
                  <a:pt x="665" y="625"/>
                </a:lnTo>
                <a:lnTo>
                  <a:pt x="646" y="630"/>
                </a:lnTo>
                <a:lnTo>
                  <a:pt x="638" y="625"/>
                </a:lnTo>
                <a:lnTo>
                  <a:pt x="626" y="618"/>
                </a:lnTo>
                <a:lnTo>
                  <a:pt x="623" y="609"/>
                </a:lnTo>
                <a:lnTo>
                  <a:pt x="614" y="603"/>
                </a:lnTo>
                <a:lnTo>
                  <a:pt x="607" y="600"/>
                </a:lnTo>
                <a:lnTo>
                  <a:pt x="594" y="595"/>
                </a:lnTo>
                <a:lnTo>
                  <a:pt x="581" y="595"/>
                </a:lnTo>
                <a:lnTo>
                  <a:pt x="574" y="595"/>
                </a:lnTo>
                <a:lnTo>
                  <a:pt x="567" y="596"/>
                </a:lnTo>
                <a:lnTo>
                  <a:pt x="558" y="596"/>
                </a:lnTo>
                <a:lnTo>
                  <a:pt x="549" y="596"/>
                </a:lnTo>
                <a:lnTo>
                  <a:pt x="541" y="589"/>
                </a:lnTo>
                <a:lnTo>
                  <a:pt x="536" y="580"/>
                </a:lnTo>
                <a:lnTo>
                  <a:pt x="529" y="574"/>
                </a:lnTo>
                <a:lnTo>
                  <a:pt x="501" y="563"/>
                </a:lnTo>
                <a:lnTo>
                  <a:pt x="492" y="565"/>
                </a:lnTo>
                <a:lnTo>
                  <a:pt x="487" y="571"/>
                </a:lnTo>
                <a:lnTo>
                  <a:pt x="472" y="568"/>
                </a:lnTo>
                <a:lnTo>
                  <a:pt x="462" y="565"/>
                </a:lnTo>
                <a:lnTo>
                  <a:pt x="447" y="556"/>
                </a:lnTo>
                <a:lnTo>
                  <a:pt x="432" y="554"/>
                </a:lnTo>
                <a:lnTo>
                  <a:pt x="427" y="554"/>
                </a:lnTo>
                <a:lnTo>
                  <a:pt x="419" y="547"/>
                </a:lnTo>
                <a:lnTo>
                  <a:pt x="409" y="551"/>
                </a:lnTo>
                <a:lnTo>
                  <a:pt x="402" y="560"/>
                </a:lnTo>
                <a:lnTo>
                  <a:pt x="392" y="565"/>
                </a:lnTo>
                <a:lnTo>
                  <a:pt x="387" y="571"/>
                </a:lnTo>
                <a:lnTo>
                  <a:pt x="377" y="574"/>
                </a:lnTo>
                <a:lnTo>
                  <a:pt x="371" y="571"/>
                </a:lnTo>
                <a:lnTo>
                  <a:pt x="364" y="568"/>
                </a:lnTo>
                <a:lnTo>
                  <a:pt x="354" y="565"/>
                </a:lnTo>
                <a:lnTo>
                  <a:pt x="344" y="563"/>
                </a:lnTo>
                <a:lnTo>
                  <a:pt x="335" y="568"/>
                </a:lnTo>
                <a:lnTo>
                  <a:pt x="327" y="568"/>
                </a:lnTo>
                <a:lnTo>
                  <a:pt x="320" y="576"/>
                </a:lnTo>
                <a:lnTo>
                  <a:pt x="311" y="574"/>
                </a:lnTo>
                <a:lnTo>
                  <a:pt x="307" y="563"/>
                </a:lnTo>
                <a:lnTo>
                  <a:pt x="299" y="563"/>
                </a:lnTo>
                <a:lnTo>
                  <a:pt x="292" y="556"/>
                </a:lnTo>
                <a:lnTo>
                  <a:pt x="285" y="556"/>
                </a:lnTo>
                <a:lnTo>
                  <a:pt x="280" y="547"/>
                </a:lnTo>
                <a:lnTo>
                  <a:pt x="267" y="543"/>
                </a:lnTo>
                <a:lnTo>
                  <a:pt x="255" y="543"/>
                </a:lnTo>
                <a:lnTo>
                  <a:pt x="244" y="547"/>
                </a:lnTo>
                <a:lnTo>
                  <a:pt x="239" y="540"/>
                </a:lnTo>
                <a:lnTo>
                  <a:pt x="224" y="531"/>
                </a:lnTo>
                <a:lnTo>
                  <a:pt x="217" y="526"/>
                </a:lnTo>
                <a:lnTo>
                  <a:pt x="212" y="516"/>
                </a:lnTo>
                <a:lnTo>
                  <a:pt x="204" y="507"/>
                </a:lnTo>
                <a:lnTo>
                  <a:pt x="202" y="499"/>
                </a:lnTo>
                <a:lnTo>
                  <a:pt x="199" y="487"/>
                </a:lnTo>
                <a:lnTo>
                  <a:pt x="187" y="478"/>
                </a:lnTo>
                <a:lnTo>
                  <a:pt x="179" y="471"/>
                </a:lnTo>
                <a:lnTo>
                  <a:pt x="90" y="471"/>
                </a:lnTo>
                <a:lnTo>
                  <a:pt x="59" y="467"/>
                </a:lnTo>
                <a:lnTo>
                  <a:pt x="32" y="436"/>
                </a:lnTo>
                <a:lnTo>
                  <a:pt x="12" y="414"/>
                </a:lnTo>
                <a:lnTo>
                  <a:pt x="15" y="405"/>
                </a:lnTo>
                <a:lnTo>
                  <a:pt x="25" y="403"/>
                </a:lnTo>
                <a:lnTo>
                  <a:pt x="33" y="400"/>
                </a:lnTo>
                <a:lnTo>
                  <a:pt x="55" y="390"/>
                </a:lnTo>
                <a:lnTo>
                  <a:pt x="63" y="389"/>
                </a:lnTo>
                <a:lnTo>
                  <a:pt x="68" y="375"/>
                </a:lnTo>
                <a:lnTo>
                  <a:pt x="68" y="367"/>
                </a:lnTo>
                <a:lnTo>
                  <a:pt x="65" y="354"/>
                </a:lnTo>
                <a:lnTo>
                  <a:pt x="65" y="342"/>
                </a:lnTo>
                <a:lnTo>
                  <a:pt x="63" y="334"/>
                </a:lnTo>
                <a:lnTo>
                  <a:pt x="53" y="327"/>
                </a:lnTo>
                <a:lnTo>
                  <a:pt x="50" y="320"/>
                </a:lnTo>
                <a:lnTo>
                  <a:pt x="48" y="301"/>
                </a:lnTo>
                <a:lnTo>
                  <a:pt x="43" y="296"/>
                </a:lnTo>
                <a:lnTo>
                  <a:pt x="32" y="292"/>
                </a:lnTo>
                <a:lnTo>
                  <a:pt x="40" y="286"/>
                </a:lnTo>
                <a:lnTo>
                  <a:pt x="40" y="276"/>
                </a:lnTo>
                <a:lnTo>
                  <a:pt x="45" y="266"/>
                </a:lnTo>
                <a:lnTo>
                  <a:pt x="43" y="258"/>
                </a:lnTo>
                <a:lnTo>
                  <a:pt x="32" y="248"/>
                </a:lnTo>
                <a:lnTo>
                  <a:pt x="19" y="232"/>
                </a:lnTo>
                <a:lnTo>
                  <a:pt x="23" y="223"/>
                </a:lnTo>
                <a:lnTo>
                  <a:pt x="25" y="214"/>
                </a:lnTo>
                <a:lnTo>
                  <a:pt x="23" y="206"/>
                </a:lnTo>
                <a:lnTo>
                  <a:pt x="13" y="184"/>
                </a:lnTo>
                <a:lnTo>
                  <a:pt x="8" y="176"/>
                </a:lnTo>
                <a:lnTo>
                  <a:pt x="17" y="172"/>
                </a:lnTo>
                <a:lnTo>
                  <a:pt x="25" y="166"/>
                </a:lnTo>
                <a:lnTo>
                  <a:pt x="32" y="161"/>
                </a:lnTo>
                <a:lnTo>
                  <a:pt x="37" y="171"/>
                </a:lnTo>
                <a:lnTo>
                  <a:pt x="46" y="171"/>
                </a:lnTo>
                <a:lnTo>
                  <a:pt x="53" y="166"/>
                </a:lnTo>
                <a:lnTo>
                  <a:pt x="60" y="157"/>
                </a:lnTo>
                <a:lnTo>
                  <a:pt x="52" y="144"/>
                </a:lnTo>
                <a:lnTo>
                  <a:pt x="43" y="136"/>
                </a:lnTo>
                <a:lnTo>
                  <a:pt x="33" y="132"/>
                </a:lnTo>
                <a:lnTo>
                  <a:pt x="17" y="127"/>
                </a:lnTo>
                <a:lnTo>
                  <a:pt x="12" y="117"/>
                </a:lnTo>
                <a:lnTo>
                  <a:pt x="6" y="107"/>
                </a:lnTo>
                <a:lnTo>
                  <a:pt x="0" y="101"/>
                </a:lnTo>
                <a:lnTo>
                  <a:pt x="12" y="95"/>
                </a:lnTo>
                <a:lnTo>
                  <a:pt x="17" y="82"/>
                </a:lnTo>
                <a:lnTo>
                  <a:pt x="19" y="72"/>
                </a:lnTo>
                <a:lnTo>
                  <a:pt x="25" y="68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Freeform 7"/>
          <p:cNvSpPr>
            <a:spLocks/>
          </p:cNvSpPr>
          <p:nvPr/>
        </p:nvSpPr>
        <p:spPr bwMode="auto">
          <a:xfrm>
            <a:off x="2654300" y="3986213"/>
            <a:ext cx="1400175" cy="852487"/>
          </a:xfrm>
          <a:custGeom>
            <a:avLst/>
            <a:gdLst>
              <a:gd name="T0" fmla="*/ 2147483647 w 882"/>
              <a:gd name="T1" fmla="*/ 2147483647 h 537"/>
              <a:gd name="T2" fmla="*/ 0 w 882"/>
              <a:gd name="T3" fmla="*/ 2147483647 h 537"/>
              <a:gd name="T4" fmla="*/ 2147483647 w 882"/>
              <a:gd name="T5" fmla="*/ 2147483647 h 537"/>
              <a:gd name="T6" fmla="*/ 2147483647 w 882"/>
              <a:gd name="T7" fmla="*/ 2147483647 h 537"/>
              <a:gd name="T8" fmla="*/ 2147483647 w 882"/>
              <a:gd name="T9" fmla="*/ 2147483647 h 537"/>
              <a:gd name="T10" fmla="*/ 2147483647 w 882"/>
              <a:gd name="T11" fmla="*/ 2147483647 h 537"/>
              <a:gd name="T12" fmla="*/ 2147483647 w 882"/>
              <a:gd name="T13" fmla="*/ 2147483647 h 537"/>
              <a:gd name="T14" fmla="*/ 2147483647 w 882"/>
              <a:gd name="T15" fmla="*/ 2147483647 h 537"/>
              <a:gd name="T16" fmla="*/ 2147483647 w 882"/>
              <a:gd name="T17" fmla="*/ 2147483647 h 537"/>
              <a:gd name="T18" fmla="*/ 2147483647 w 882"/>
              <a:gd name="T19" fmla="*/ 2147483647 h 537"/>
              <a:gd name="T20" fmla="*/ 2147483647 w 882"/>
              <a:gd name="T21" fmla="*/ 2147483647 h 537"/>
              <a:gd name="T22" fmla="*/ 2147483647 w 882"/>
              <a:gd name="T23" fmla="*/ 2147483647 h 537"/>
              <a:gd name="T24" fmla="*/ 2147483647 w 882"/>
              <a:gd name="T25" fmla="*/ 2147483647 h 537"/>
              <a:gd name="T26" fmla="*/ 2147483647 w 882"/>
              <a:gd name="T27" fmla="*/ 2147483647 h 537"/>
              <a:gd name="T28" fmla="*/ 2147483647 w 882"/>
              <a:gd name="T29" fmla="*/ 2147483647 h 537"/>
              <a:gd name="T30" fmla="*/ 2147483647 w 882"/>
              <a:gd name="T31" fmla="*/ 2147483647 h 537"/>
              <a:gd name="T32" fmla="*/ 2147483647 w 882"/>
              <a:gd name="T33" fmla="*/ 2147483647 h 537"/>
              <a:gd name="T34" fmla="*/ 2147483647 w 882"/>
              <a:gd name="T35" fmla="*/ 2147483647 h 537"/>
              <a:gd name="T36" fmla="*/ 2147483647 w 882"/>
              <a:gd name="T37" fmla="*/ 2147483647 h 537"/>
              <a:gd name="T38" fmla="*/ 2147483647 w 882"/>
              <a:gd name="T39" fmla="*/ 2147483647 h 537"/>
              <a:gd name="T40" fmla="*/ 2147483647 w 882"/>
              <a:gd name="T41" fmla="*/ 2147483647 h 537"/>
              <a:gd name="T42" fmla="*/ 2147483647 w 882"/>
              <a:gd name="T43" fmla="*/ 2147483647 h 537"/>
              <a:gd name="T44" fmla="*/ 2147483647 w 882"/>
              <a:gd name="T45" fmla="*/ 2147483647 h 537"/>
              <a:gd name="T46" fmla="*/ 2147483647 w 882"/>
              <a:gd name="T47" fmla="*/ 2147483647 h 537"/>
              <a:gd name="T48" fmla="*/ 2147483647 w 882"/>
              <a:gd name="T49" fmla="*/ 2147483647 h 537"/>
              <a:gd name="T50" fmla="*/ 2147483647 w 882"/>
              <a:gd name="T51" fmla="*/ 2147483647 h 537"/>
              <a:gd name="T52" fmla="*/ 2147483647 w 882"/>
              <a:gd name="T53" fmla="*/ 2147483647 h 537"/>
              <a:gd name="T54" fmla="*/ 2147483647 w 882"/>
              <a:gd name="T55" fmla="*/ 2147483647 h 537"/>
              <a:gd name="T56" fmla="*/ 2147483647 w 882"/>
              <a:gd name="T57" fmla="*/ 2147483647 h 537"/>
              <a:gd name="T58" fmla="*/ 2147483647 w 882"/>
              <a:gd name="T59" fmla="*/ 2147483647 h 537"/>
              <a:gd name="T60" fmla="*/ 2147483647 w 882"/>
              <a:gd name="T61" fmla="*/ 2147483647 h 537"/>
              <a:gd name="T62" fmla="*/ 2147483647 w 882"/>
              <a:gd name="T63" fmla="*/ 2147483647 h 537"/>
              <a:gd name="T64" fmla="*/ 2147483647 w 882"/>
              <a:gd name="T65" fmla="*/ 2147483647 h 537"/>
              <a:gd name="T66" fmla="*/ 2147483647 w 882"/>
              <a:gd name="T67" fmla="*/ 2147483647 h 537"/>
              <a:gd name="T68" fmla="*/ 2147483647 w 882"/>
              <a:gd name="T69" fmla="*/ 2147483647 h 537"/>
              <a:gd name="T70" fmla="*/ 2147483647 w 882"/>
              <a:gd name="T71" fmla="*/ 2147483647 h 537"/>
              <a:gd name="T72" fmla="*/ 2147483647 w 882"/>
              <a:gd name="T73" fmla="*/ 2147483647 h 537"/>
              <a:gd name="T74" fmla="*/ 2147483647 w 882"/>
              <a:gd name="T75" fmla="*/ 2147483647 h 537"/>
              <a:gd name="T76" fmla="*/ 2147483647 w 882"/>
              <a:gd name="T77" fmla="*/ 2147483647 h 537"/>
              <a:gd name="T78" fmla="*/ 2147483647 w 882"/>
              <a:gd name="T79" fmla="*/ 2147483647 h 537"/>
              <a:gd name="T80" fmla="*/ 2147483647 w 882"/>
              <a:gd name="T81" fmla="*/ 2147483647 h 537"/>
              <a:gd name="T82" fmla="*/ 2147483647 w 882"/>
              <a:gd name="T83" fmla="*/ 2147483647 h 537"/>
              <a:gd name="T84" fmla="*/ 2147483647 w 882"/>
              <a:gd name="T85" fmla="*/ 2147483647 h 537"/>
              <a:gd name="T86" fmla="*/ 2147483647 w 882"/>
              <a:gd name="T87" fmla="*/ 2147483647 h 537"/>
              <a:gd name="T88" fmla="*/ 2147483647 w 882"/>
              <a:gd name="T89" fmla="*/ 2147483647 h 537"/>
              <a:gd name="T90" fmla="*/ 2147483647 w 882"/>
              <a:gd name="T91" fmla="*/ 2147483647 h 537"/>
              <a:gd name="T92" fmla="*/ 2147483647 w 882"/>
              <a:gd name="T93" fmla="*/ 2147483647 h 537"/>
              <a:gd name="T94" fmla="*/ 2147483647 w 882"/>
              <a:gd name="T95" fmla="*/ 2147483647 h 537"/>
              <a:gd name="T96" fmla="*/ 2147483647 w 882"/>
              <a:gd name="T97" fmla="*/ 2147483647 h 537"/>
              <a:gd name="T98" fmla="*/ 2147483647 w 882"/>
              <a:gd name="T99" fmla="*/ 2147483647 h 53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82"/>
              <a:gd name="T151" fmla="*/ 0 h 537"/>
              <a:gd name="T152" fmla="*/ 882 w 882"/>
              <a:gd name="T153" fmla="*/ 537 h 53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82" h="537">
                <a:moveTo>
                  <a:pt x="66" y="142"/>
                </a:moveTo>
                <a:lnTo>
                  <a:pt x="66" y="148"/>
                </a:lnTo>
                <a:lnTo>
                  <a:pt x="57" y="155"/>
                </a:lnTo>
                <a:lnTo>
                  <a:pt x="48" y="160"/>
                </a:lnTo>
                <a:lnTo>
                  <a:pt x="43" y="165"/>
                </a:lnTo>
                <a:lnTo>
                  <a:pt x="30" y="180"/>
                </a:lnTo>
                <a:lnTo>
                  <a:pt x="5" y="194"/>
                </a:lnTo>
                <a:lnTo>
                  <a:pt x="0" y="202"/>
                </a:lnTo>
                <a:lnTo>
                  <a:pt x="0" y="214"/>
                </a:lnTo>
                <a:lnTo>
                  <a:pt x="3" y="223"/>
                </a:lnTo>
                <a:lnTo>
                  <a:pt x="10" y="230"/>
                </a:lnTo>
                <a:lnTo>
                  <a:pt x="13" y="243"/>
                </a:lnTo>
                <a:lnTo>
                  <a:pt x="13" y="254"/>
                </a:lnTo>
                <a:lnTo>
                  <a:pt x="17" y="264"/>
                </a:lnTo>
                <a:lnTo>
                  <a:pt x="25" y="272"/>
                </a:lnTo>
                <a:lnTo>
                  <a:pt x="32" y="274"/>
                </a:lnTo>
                <a:lnTo>
                  <a:pt x="43" y="280"/>
                </a:lnTo>
                <a:lnTo>
                  <a:pt x="46" y="289"/>
                </a:lnTo>
                <a:lnTo>
                  <a:pt x="43" y="296"/>
                </a:lnTo>
                <a:lnTo>
                  <a:pt x="46" y="304"/>
                </a:lnTo>
                <a:lnTo>
                  <a:pt x="53" y="307"/>
                </a:lnTo>
                <a:lnTo>
                  <a:pt x="57" y="302"/>
                </a:lnTo>
                <a:lnTo>
                  <a:pt x="72" y="304"/>
                </a:lnTo>
                <a:lnTo>
                  <a:pt x="81" y="302"/>
                </a:lnTo>
                <a:lnTo>
                  <a:pt x="78" y="309"/>
                </a:lnTo>
                <a:lnTo>
                  <a:pt x="88" y="312"/>
                </a:lnTo>
                <a:lnTo>
                  <a:pt x="85" y="322"/>
                </a:lnTo>
                <a:lnTo>
                  <a:pt x="86" y="329"/>
                </a:lnTo>
                <a:lnTo>
                  <a:pt x="92" y="342"/>
                </a:lnTo>
                <a:lnTo>
                  <a:pt x="103" y="345"/>
                </a:lnTo>
                <a:lnTo>
                  <a:pt x="110" y="347"/>
                </a:lnTo>
                <a:lnTo>
                  <a:pt x="113" y="356"/>
                </a:lnTo>
                <a:lnTo>
                  <a:pt x="125" y="359"/>
                </a:lnTo>
                <a:lnTo>
                  <a:pt x="133" y="365"/>
                </a:lnTo>
                <a:lnTo>
                  <a:pt x="131" y="376"/>
                </a:lnTo>
                <a:lnTo>
                  <a:pt x="135" y="386"/>
                </a:lnTo>
                <a:lnTo>
                  <a:pt x="135" y="394"/>
                </a:lnTo>
                <a:lnTo>
                  <a:pt x="143" y="402"/>
                </a:lnTo>
                <a:lnTo>
                  <a:pt x="155" y="402"/>
                </a:lnTo>
                <a:lnTo>
                  <a:pt x="161" y="411"/>
                </a:lnTo>
                <a:lnTo>
                  <a:pt x="171" y="417"/>
                </a:lnTo>
                <a:lnTo>
                  <a:pt x="181" y="420"/>
                </a:lnTo>
                <a:lnTo>
                  <a:pt x="191" y="426"/>
                </a:lnTo>
                <a:lnTo>
                  <a:pt x="205" y="426"/>
                </a:lnTo>
                <a:lnTo>
                  <a:pt x="213" y="422"/>
                </a:lnTo>
                <a:lnTo>
                  <a:pt x="228" y="429"/>
                </a:lnTo>
                <a:lnTo>
                  <a:pt x="237" y="429"/>
                </a:lnTo>
                <a:lnTo>
                  <a:pt x="246" y="433"/>
                </a:lnTo>
                <a:lnTo>
                  <a:pt x="250" y="439"/>
                </a:lnTo>
                <a:lnTo>
                  <a:pt x="258" y="442"/>
                </a:lnTo>
                <a:lnTo>
                  <a:pt x="257" y="461"/>
                </a:lnTo>
                <a:lnTo>
                  <a:pt x="255" y="471"/>
                </a:lnTo>
                <a:lnTo>
                  <a:pt x="264" y="481"/>
                </a:lnTo>
                <a:lnTo>
                  <a:pt x="275" y="487"/>
                </a:lnTo>
                <a:lnTo>
                  <a:pt x="281" y="494"/>
                </a:lnTo>
                <a:lnTo>
                  <a:pt x="295" y="489"/>
                </a:lnTo>
                <a:lnTo>
                  <a:pt x="303" y="489"/>
                </a:lnTo>
                <a:lnTo>
                  <a:pt x="311" y="493"/>
                </a:lnTo>
                <a:lnTo>
                  <a:pt x="321" y="493"/>
                </a:lnTo>
                <a:lnTo>
                  <a:pt x="324" y="497"/>
                </a:lnTo>
                <a:lnTo>
                  <a:pt x="333" y="502"/>
                </a:lnTo>
                <a:lnTo>
                  <a:pt x="341" y="504"/>
                </a:lnTo>
                <a:lnTo>
                  <a:pt x="350" y="504"/>
                </a:lnTo>
                <a:lnTo>
                  <a:pt x="356" y="508"/>
                </a:lnTo>
                <a:lnTo>
                  <a:pt x="366" y="508"/>
                </a:lnTo>
                <a:lnTo>
                  <a:pt x="375" y="508"/>
                </a:lnTo>
                <a:lnTo>
                  <a:pt x="386" y="517"/>
                </a:lnTo>
                <a:lnTo>
                  <a:pt x="396" y="509"/>
                </a:lnTo>
                <a:lnTo>
                  <a:pt x="404" y="509"/>
                </a:lnTo>
                <a:lnTo>
                  <a:pt x="415" y="513"/>
                </a:lnTo>
                <a:lnTo>
                  <a:pt x="430" y="517"/>
                </a:lnTo>
                <a:lnTo>
                  <a:pt x="436" y="519"/>
                </a:lnTo>
                <a:lnTo>
                  <a:pt x="444" y="519"/>
                </a:lnTo>
                <a:lnTo>
                  <a:pt x="456" y="509"/>
                </a:lnTo>
                <a:lnTo>
                  <a:pt x="466" y="513"/>
                </a:lnTo>
                <a:lnTo>
                  <a:pt x="471" y="519"/>
                </a:lnTo>
                <a:lnTo>
                  <a:pt x="481" y="517"/>
                </a:lnTo>
                <a:lnTo>
                  <a:pt x="489" y="508"/>
                </a:lnTo>
                <a:lnTo>
                  <a:pt x="501" y="513"/>
                </a:lnTo>
                <a:lnTo>
                  <a:pt x="506" y="521"/>
                </a:lnTo>
                <a:lnTo>
                  <a:pt x="515" y="524"/>
                </a:lnTo>
                <a:lnTo>
                  <a:pt x="524" y="524"/>
                </a:lnTo>
                <a:lnTo>
                  <a:pt x="535" y="529"/>
                </a:lnTo>
                <a:lnTo>
                  <a:pt x="549" y="536"/>
                </a:lnTo>
                <a:lnTo>
                  <a:pt x="562" y="536"/>
                </a:lnTo>
                <a:lnTo>
                  <a:pt x="569" y="536"/>
                </a:lnTo>
                <a:lnTo>
                  <a:pt x="578" y="524"/>
                </a:lnTo>
                <a:lnTo>
                  <a:pt x="591" y="517"/>
                </a:lnTo>
                <a:lnTo>
                  <a:pt x="593" y="504"/>
                </a:lnTo>
                <a:lnTo>
                  <a:pt x="602" y="497"/>
                </a:lnTo>
                <a:lnTo>
                  <a:pt x="618" y="487"/>
                </a:lnTo>
                <a:lnTo>
                  <a:pt x="629" y="484"/>
                </a:lnTo>
                <a:lnTo>
                  <a:pt x="826" y="487"/>
                </a:lnTo>
                <a:lnTo>
                  <a:pt x="829" y="481"/>
                </a:lnTo>
                <a:lnTo>
                  <a:pt x="826" y="469"/>
                </a:lnTo>
                <a:lnTo>
                  <a:pt x="818" y="461"/>
                </a:lnTo>
                <a:lnTo>
                  <a:pt x="814" y="447"/>
                </a:lnTo>
                <a:lnTo>
                  <a:pt x="811" y="440"/>
                </a:lnTo>
                <a:lnTo>
                  <a:pt x="807" y="434"/>
                </a:lnTo>
                <a:lnTo>
                  <a:pt x="801" y="422"/>
                </a:lnTo>
                <a:lnTo>
                  <a:pt x="798" y="414"/>
                </a:lnTo>
                <a:lnTo>
                  <a:pt x="789" y="409"/>
                </a:lnTo>
                <a:lnTo>
                  <a:pt x="782" y="402"/>
                </a:lnTo>
                <a:lnTo>
                  <a:pt x="787" y="396"/>
                </a:lnTo>
                <a:lnTo>
                  <a:pt x="789" y="386"/>
                </a:lnTo>
                <a:lnTo>
                  <a:pt x="798" y="376"/>
                </a:lnTo>
                <a:lnTo>
                  <a:pt x="804" y="371"/>
                </a:lnTo>
                <a:lnTo>
                  <a:pt x="813" y="369"/>
                </a:lnTo>
                <a:lnTo>
                  <a:pt x="822" y="362"/>
                </a:lnTo>
                <a:lnTo>
                  <a:pt x="827" y="356"/>
                </a:lnTo>
                <a:lnTo>
                  <a:pt x="829" y="347"/>
                </a:lnTo>
                <a:lnTo>
                  <a:pt x="827" y="336"/>
                </a:lnTo>
                <a:lnTo>
                  <a:pt x="826" y="325"/>
                </a:lnTo>
                <a:lnTo>
                  <a:pt x="831" y="320"/>
                </a:lnTo>
                <a:lnTo>
                  <a:pt x="834" y="307"/>
                </a:lnTo>
                <a:lnTo>
                  <a:pt x="846" y="304"/>
                </a:lnTo>
                <a:lnTo>
                  <a:pt x="853" y="298"/>
                </a:lnTo>
                <a:lnTo>
                  <a:pt x="858" y="289"/>
                </a:lnTo>
                <a:lnTo>
                  <a:pt x="861" y="280"/>
                </a:lnTo>
                <a:lnTo>
                  <a:pt x="867" y="272"/>
                </a:lnTo>
                <a:lnTo>
                  <a:pt x="867" y="260"/>
                </a:lnTo>
                <a:lnTo>
                  <a:pt x="881" y="234"/>
                </a:lnTo>
                <a:lnTo>
                  <a:pt x="881" y="223"/>
                </a:lnTo>
                <a:lnTo>
                  <a:pt x="881" y="214"/>
                </a:lnTo>
                <a:lnTo>
                  <a:pt x="869" y="210"/>
                </a:lnTo>
                <a:lnTo>
                  <a:pt x="861" y="210"/>
                </a:lnTo>
                <a:lnTo>
                  <a:pt x="854" y="210"/>
                </a:lnTo>
                <a:lnTo>
                  <a:pt x="836" y="214"/>
                </a:lnTo>
                <a:lnTo>
                  <a:pt x="827" y="210"/>
                </a:lnTo>
                <a:lnTo>
                  <a:pt x="818" y="202"/>
                </a:lnTo>
                <a:lnTo>
                  <a:pt x="813" y="194"/>
                </a:lnTo>
                <a:lnTo>
                  <a:pt x="804" y="189"/>
                </a:lnTo>
                <a:lnTo>
                  <a:pt x="796" y="183"/>
                </a:lnTo>
                <a:lnTo>
                  <a:pt x="786" y="180"/>
                </a:lnTo>
                <a:lnTo>
                  <a:pt x="773" y="180"/>
                </a:lnTo>
                <a:lnTo>
                  <a:pt x="764" y="180"/>
                </a:lnTo>
                <a:lnTo>
                  <a:pt x="756" y="182"/>
                </a:lnTo>
                <a:lnTo>
                  <a:pt x="746" y="182"/>
                </a:lnTo>
                <a:lnTo>
                  <a:pt x="738" y="182"/>
                </a:lnTo>
                <a:lnTo>
                  <a:pt x="731" y="172"/>
                </a:lnTo>
                <a:lnTo>
                  <a:pt x="728" y="165"/>
                </a:lnTo>
                <a:lnTo>
                  <a:pt x="718" y="160"/>
                </a:lnTo>
                <a:lnTo>
                  <a:pt x="691" y="147"/>
                </a:lnTo>
                <a:lnTo>
                  <a:pt x="682" y="148"/>
                </a:lnTo>
                <a:lnTo>
                  <a:pt x="674" y="155"/>
                </a:lnTo>
                <a:lnTo>
                  <a:pt x="662" y="152"/>
                </a:lnTo>
                <a:lnTo>
                  <a:pt x="651" y="148"/>
                </a:lnTo>
                <a:lnTo>
                  <a:pt x="636" y="142"/>
                </a:lnTo>
                <a:lnTo>
                  <a:pt x="624" y="140"/>
                </a:lnTo>
                <a:lnTo>
                  <a:pt x="618" y="140"/>
                </a:lnTo>
                <a:lnTo>
                  <a:pt x="606" y="132"/>
                </a:lnTo>
                <a:lnTo>
                  <a:pt x="598" y="134"/>
                </a:lnTo>
                <a:lnTo>
                  <a:pt x="591" y="143"/>
                </a:lnTo>
                <a:lnTo>
                  <a:pt x="582" y="148"/>
                </a:lnTo>
                <a:lnTo>
                  <a:pt x="576" y="155"/>
                </a:lnTo>
                <a:lnTo>
                  <a:pt x="569" y="160"/>
                </a:lnTo>
                <a:lnTo>
                  <a:pt x="561" y="155"/>
                </a:lnTo>
                <a:lnTo>
                  <a:pt x="553" y="152"/>
                </a:lnTo>
                <a:lnTo>
                  <a:pt x="544" y="148"/>
                </a:lnTo>
                <a:lnTo>
                  <a:pt x="533" y="147"/>
                </a:lnTo>
                <a:lnTo>
                  <a:pt x="524" y="152"/>
                </a:lnTo>
                <a:lnTo>
                  <a:pt x="516" y="152"/>
                </a:lnTo>
                <a:lnTo>
                  <a:pt x="511" y="162"/>
                </a:lnTo>
                <a:lnTo>
                  <a:pt x="501" y="160"/>
                </a:lnTo>
                <a:lnTo>
                  <a:pt x="496" y="147"/>
                </a:lnTo>
                <a:lnTo>
                  <a:pt x="488" y="147"/>
                </a:lnTo>
                <a:lnTo>
                  <a:pt x="481" y="142"/>
                </a:lnTo>
                <a:lnTo>
                  <a:pt x="473" y="142"/>
                </a:lnTo>
                <a:lnTo>
                  <a:pt x="469" y="132"/>
                </a:lnTo>
                <a:lnTo>
                  <a:pt x="458" y="128"/>
                </a:lnTo>
                <a:lnTo>
                  <a:pt x="444" y="128"/>
                </a:lnTo>
                <a:lnTo>
                  <a:pt x="435" y="132"/>
                </a:lnTo>
                <a:lnTo>
                  <a:pt x="430" y="123"/>
                </a:lnTo>
                <a:lnTo>
                  <a:pt x="411" y="115"/>
                </a:lnTo>
                <a:lnTo>
                  <a:pt x="406" y="110"/>
                </a:lnTo>
                <a:lnTo>
                  <a:pt x="401" y="100"/>
                </a:lnTo>
                <a:lnTo>
                  <a:pt x="393" y="92"/>
                </a:lnTo>
                <a:lnTo>
                  <a:pt x="391" y="83"/>
                </a:lnTo>
                <a:lnTo>
                  <a:pt x="388" y="70"/>
                </a:lnTo>
                <a:lnTo>
                  <a:pt x="376" y="61"/>
                </a:lnTo>
                <a:lnTo>
                  <a:pt x="368" y="53"/>
                </a:lnTo>
                <a:lnTo>
                  <a:pt x="278" y="53"/>
                </a:lnTo>
                <a:lnTo>
                  <a:pt x="248" y="52"/>
                </a:lnTo>
                <a:lnTo>
                  <a:pt x="221" y="20"/>
                </a:lnTo>
                <a:lnTo>
                  <a:pt x="201" y="0"/>
                </a:lnTo>
                <a:lnTo>
                  <a:pt x="181" y="20"/>
                </a:lnTo>
                <a:lnTo>
                  <a:pt x="190" y="21"/>
                </a:lnTo>
                <a:lnTo>
                  <a:pt x="198" y="21"/>
                </a:lnTo>
                <a:lnTo>
                  <a:pt x="210" y="30"/>
                </a:lnTo>
                <a:lnTo>
                  <a:pt x="195" y="47"/>
                </a:lnTo>
                <a:lnTo>
                  <a:pt x="186" y="52"/>
                </a:lnTo>
                <a:lnTo>
                  <a:pt x="173" y="40"/>
                </a:lnTo>
                <a:lnTo>
                  <a:pt x="163" y="37"/>
                </a:lnTo>
                <a:lnTo>
                  <a:pt x="113" y="0"/>
                </a:lnTo>
                <a:lnTo>
                  <a:pt x="128" y="25"/>
                </a:lnTo>
                <a:lnTo>
                  <a:pt x="130" y="33"/>
                </a:lnTo>
                <a:lnTo>
                  <a:pt x="118" y="47"/>
                </a:lnTo>
                <a:lnTo>
                  <a:pt x="110" y="61"/>
                </a:lnTo>
                <a:lnTo>
                  <a:pt x="106" y="80"/>
                </a:lnTo>
                <a:lnTo>
                  <a:pt x="97" y="88"/>
                </a:lnTo>
                <a:lnTo>
                  <a:pt x="88" y="123"/>
                </a:lnTo>
                <a:lnTo>
                  <a:pt x="75" y="127"/>
                </a:lnTo>
                <a:lnTo>
                  <a:pt x="66" y="142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>
            <a:off x="2112963" y="4151313"/>
            <a:ext cx="1047750" cy="622300"/>
          </a:xfrm>
          <a:custGeom>
            <a:avLst/>
            <a:gdLst>
              <a:gd name="T0" fmla="*/ 2147483647 w 660"/>
              <a:gd name="T1" fmla="*/ 2147483647 h 392"/>
              <a:gd name="T2" fmla="*/ 2147483647 w 660"/>
              <a:gd name="T3" fmla="*/ 2147483647 h 392"/>
              <a:gd name="T4" fmla="*/ 2147483647 w 660"/>
              <a:gd name="T5" fmla="*/ 2147483647 h 392"/>
              <a:gd name="T6" fmla="*/ 2147483647 w 660"/>
              <a:gd name="T7" fmla="*/ 2147483647 h 392"/>
              <a:gd name="T8" fmla="*/ 2147483647 w 660"/>
              <a:gd name="T9" fmla="*/ 2147483647 h 392"/>
              <a:gd name="T10" fmla="*/ 2147483647 w 660"/>
              <a:gd name="T11" fmla="*/ 2147483647 h 392"/>
              <a:gd name="T12" fmla="*/ 2147483647 w 660"/>
              <a:gd name="T13" fmla="*/ 2147483647 h 392"/>
              <a:gd name="T14" fmla="*/ 2147483647 w 660"/>
              <a:gd name="T15" fmla="*/ 2147483647 h 392"/>
              <a:gd name="T16" fmla="*/ 2147483647 w 660"/>
              <a:gd name="T17" fmla="*/ 2147483647 h 392"/>
              <a:gd name="T18" fmla="*/ 2147483647 w 660"/>
              <a:gd name="T19" fmla="*/ 2147483647 h 392"/>
              <a:gd name="T20" fmla="*/ 2147483647 w 660"/>
              <a:gd name="T21" fmla="*/ 2147483647 h 392"/>
              <a:gd name="T22" fmla="*/ 2147483647 w 660"/>
              <a:gd name="T23" fmla="*/ 2147483647 h 392"/>
              <a:gd name="T24" fmla="*/ 2147483647 w 660"/>
              <a:gd name="T25" fmla="*/ 2147483647 h 392"/>
              <a:gd name="T26" fmla="*/ 2147483647 w 660"/>
              <a:gd name="T27" fmla="*/ 2147483647 h 392"/>
              <a:gd name="T28" fmla="*/ 2147483647 w 660"/>
              <a:gd name="T29" fmla="*/ 2147483647 h 392"/>
              <a:gd name="T30" fmla="*/ 2147483647 w 660"/>
              <a:gd name="T31" fmla="*/ 2147483647 h 392"/>
              <a:gd name="T32" fmla="*/ 2147483647 w 660"/>
              <a:gd name="T33" fmla="*/ 2147483647 h 392"/>
              <a:gd name="T34" fmla="*/ 2147483647 w 660"/>
              <a:gd name="T35" fmla="*/ 2147483647 h 392"/>
              <a:gd name="T36" fmla="*/ 2147483647 w 660"/>
              <a:gd name="T37" fmla="*/ 2147483647 h 392"/>
              <a:gd name="T38" fmla="*/ 2147483647 w 660"/>
              <a:gd name="T39" fmla="*/ 2147483647 h 392"/>
              <a:gd name="T40" fmla="*/ 2147483647 w 660"/>
              <a:gd name="T41" fmla="*/ 2147483647 h 392"/>
              <a:gd name="T42" fmla="*/ 2147483647 w 660"/>
              <a:gd name="T43" fmla="*/ 2147483647 h 392"/>
              <a:gd name="T44" fmla="*/ 2147483647 w 660"/>
              <a:gd name="T45" fmla="*/ 2147483647 h 392"/>
              <a:gd name="T46" fmla="*/ 2147483647 w 660"/>
              <a:gd name="T47" fmla="*/ 2147483647 h 392"/>
              <a:gd name="T48" fmla="*/ 0 w 660"/>
              <a:gd name="T49" fmla="*/ 2147483647 h 392"/>
              <a:gd name="T50" fmla="*/ 2147483647 w 660"/>
              <a:gd name="T51" fmla="*/ 2147483647 h 392"/>
              <a:gd name="T52" fmla="*/ 2147483647 w 660"/>
              <a:gd name="T53" fmla="*/ 2147483647 h 392"/>
              <a:gd name="T54" fmla="*/ 2147483647 w 660"/>
              <a:gd name="T55" fmla="*/ 2147483647 h 392"/>
              <a:gd name="T56" fmla="*/ 2147483647 w 660"/>
              <a:gd name="T57" fmla="*/ 2147483647 h 392"/>
              <a:gd name="T58" fmla="*/ 2147483647 w 660"/>
              <a:gd name="T59" fmla="*/ 2147483647 h 392"/>
              <a:gd name="T60" fmla="*/ 2147483647 w 660"/>
              <a:gd name="T61" fmla="*/ 2147483647 h 392"/>
              <a:gd name="T62" fmla="*/ 2147483647 w 660"/>
              <a:gd name="T63" fmla="*/ 2147483647 h 392"/>
              <a:gd name="T64" fmla="*/ 2147483647 w 660"/>
              <a:gd name="T65" fmla="*/ 2147483647 h 392"/>
              <a:gd name="T66" fmla="*/ 2147483647 w 660"/>
              <a:gd name="T67" fmla="*/ 2147483647 h 392"/>
              <a:gd name="T68" fmla="*/ 2147483647 w 660"/>
              <a:gd name="T69" fmla="*/ 2147483647 h 392"/>
              <a:gd name="T70" fmla="*/ 2147483647 w 660"/>
              <a:gd name="T71" fmla="*/ 2147483647 h 392"/>
              <a:gd name="T72" fmla="*/ 2147483647 w 660"/>
              <a:gd name="T73" fmla="*/ 2147483647 h 392"/>
              <a:gd name="T74" fmla="*/ 2147483647 w 660"/>
              <a:gd name="T75" fmla="*/ 2147483647 h 392"/>
              <a:gd name="T76" fmla="*/ 2147483647 w 660"/>
              <a:gd name="T77" fmla="*/ 2147483647 h 392"/>
              <a:gd name="T78" fmla="*/ 2147483647 w 660"/>
              <a:gd name="T79" fmla="*/ 2147483647 h 392"/>
              <a:gd name="T80" fmla="*/ 2147483647 w 660"/>
              <a:gd name="T81" fmla="*/ 2147483647 h 392"/>
              <a:gd name="T82" fmla="*/ 2147483647 w 660"/>
              <a:gd name="T83" fmla="*/ 2147483647 h 392"/>
              <a:gd name="T84" fmla="*/ 2147483647 w 660"/>
              <a:gd name="T85" fmla="*/ 2147483647 h 392"/>
              <a:gd name="T86" fmla="*/ 2147483647 w 660"/>
              <a:gd name="T87" fmla="*/ 2147483647 h 392"/>
              <a:gd name="T88" fmla="*/ 2147483647 w 660"/>
              <a:gd name="T89" fmla="*/ 2147483647 h 392"/>
              <a:gd name="T90" fmla="*/ 2147483647 w 660"/>
              <a:gd name="T91" fmla="*/ 2147483647 h 392"/>
              <a:gd name="T92" fmla="*/ 2147483647 w 660"/>
              <a:gd name="T93" fmla="*/ 2147483647 h 392"/>
              <a:gd name="T94" fmla="*/ 2147483647 w 660"/>
              <a:gd name="T95" fmla="*/ 2147483647 h 392"/>
              <a:gd name="T96" fmla="*/ 2147483647 w 660"/>
              <a:gd name="T97" fmla="*/ 2147483647 h 392"/>
              <a:gd name="T98" fmla="*/ 2147483647 w 660"/>
              <a:gd name="T99" fmla="*/ 2147483647 h 392"/>
              <a:gd name="T100" fmla="*/ 2147483647 w 660"/>
              <a:gd name="T101" fmla="*/ 2147483647 h 392"/>
              <a:gd name="T102" fmla="*/ 2147483647 w 660"/>
              <a:gd name="T103" fmla="*/ 2147483647 h 392"/>
              <a:gd name="T104" fmla="*/ 2147483647 w 660"/>
              <a:gd name="T105" fmla="*/ 2147483647 h 392"/>
              <a:gd name="T106" fmla="*/ 2147483647 w 660"/>
              <a:gd name="T107" fmla="*/ 2147483647 h 392"/>
              <a:gd name="T108" fmla="*/ 2147483647 w 660"/>
              <a:gd name="T109" fmla="*/ 2147483647 h 392"/>
              <a:gd name="T110" fmla="*/ 2147483647 w 660"/>
              <a:gd name="T111" fmla="*/ 2147483647 h 392"/>
              <a:gd name="T112" fmla="*/ 2147483647 w 660"/>
              <a:gd name="T113" fmla="*/ 2147483647 h 392"/>
              <a:gd name="T114" fmla="*/ 2147483647 w 660"/>
              <a:gd name="T115" fmla="*/ 2147483647 h 392"/>
              <a:gd name="T116" fmla="*/ 2147483647 w 660"/>
              <a:gd name="T117" fmla="*/ 2147483647 h 39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60"/>
              <a:gd name="T178" fmla="*/ 0 h 392"/>
              <a:gd name="T179" fmla="*/ 660 w 660"/>
              <a:gd name="T180" fmla="*/ 392 h 39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60" h="392">
                <a:moveTo>
                  <a:pt x="381" y="197"/>
                </a:moveTo>
                <a:lnTo>
                  <a:pt x="388" y="201"/>
                </a:lnTo>
                <a:lnTo>
                  <a:pt x="391" y="194"/>
                </a:lnTo>
                <a:lnTo>
                  <a:pt x="406" y="197"/>
                </a:lnTo>
                <a:lnTo>
                  <a:pt x="413" y="194"/>
                </a:lnTo>
                <a:lnTo>
                  <a:pt x="411" y="202"/>
                </a:lnTo>
                <a:lnTo>
                  <a:pt x="422" y="207"/>
                </a:lnTo>
                <a:lnTo>
                  <a:pt x="418" y="215"/>
                </a:lnTo>
                <a:lnTo>
                  <a:pt x="422" y="222"/>
                </a:lnTo>
                <a:lnTo>
                  <a:pt x="426" y="234"/>
                </a:lnTo>
                <a:lnTo>
                  <a:pt x="436" y="237"/>
                </a:lnTo>
                <a:lnTo>
                  <a:pt x="442" y="241"/>
                </a:lnTo>
                <a:lnTo>
                  <a:pt x="449" y="250"/>
                </a:lnTo>
                <a:lnTo>
                  <a:pt x="458" y="252"/>
                </a:lnTo>
                <a:lnTo>
                  <a:pt x="469" y="257"/>
                </a:lnTo>
                <a:lnTo>
                  <a:pt x="466" y="270"/>
                </a:lnTo>
                <a:lnTo>
                  <a:pt x="471" y="279"/>
                </a:lnTo>
                <a:lnTo>
                  <a:pt x="471" y="289"/>
                </a:lnTo>
                <a:lnTo>
                  <a:pt x="476" y="296"/>
                </a:lnTo>
                <a:lnTo>
                  <a:pt x="489" y="296"/>
                </a:lnTo>
                <a:lnTo>
                  <a:pt x="494" y="304"/>
                </a:lnTo>
                <a:lnTo>
                  <a:pt x="504" y="312"/>
                </a:lnTo>
                <a:lnTo>
                  <a:pt x="514" y="314"/>
                </a:lnTo>
                <a:lnTo>
                  <a:pt x="526" y="319"/>
                </a:lnTo>
                <a:lnTo>
                  <a:pt x="540" y="319"/>
                </a:lnTo>
                <a:lnTo>
                  <a:pt x="546" y="316"/>
                </a:lnTo>
                <a:lnTo>
                  <a:pt x="562" y="321"/>
                </a:lnTo>
                <a:lnTo>
                  <a:pt x="571" y="321"/>
                </a:lnTo>
                <a:lnTo>
                  <a:pt x="578" y="324"/>
                </a:lnTo>
                <a:lnTo>
                  <a:pt x="582" y="332"/>
                </a:lnTo>
                <a:lnTo>
                  <a:pt x="591" y="336"/>
                </a:lnTo>
                <a:lnTo>
                  <a:pt x="591" y="354"/>
                </a:lnTo>
                <a:lnTo>
                  <a:pt x="589" y="366"/>
                </a:lnTo>
                <a:lnTo>
                  <a:pt x="600" y="372"/>
                </a:lnTo>
                <a:lnTo>
                  <a:pt x="609" y="381"/>
                </a:lnTo>
                <a:lnTo>
                  <a:pt x="616" y="388"/>
                </a:lnTo>
                <a:lnTo>
                  <a:pt x="629" y="383"/>
                </a:lnTo>
                <a:lnTo>
                  <a:pt x="636" y="383"/>
                </a:lnTo>
                <a:lnTo>
                  <a:pt x="645" y="386"/>
                </a:lnTo>
                <a:lnTo>
                  <a:pt x="654" y="386"/>
                </a:lnTo>
                <a:lnTo>
                  <a:pt x="659" y="391"/>
                </a:lnTo>
                <a:lnTo>
                  <a:pt x="356" y="386"/>
                </a:lnTo>
                <a:lnTo>
                  <a:pt x="196" y="383"/>
                </a:lnTo>
                <a:lnTo>
                  <a:pt x="110" y="381"/>
                </a:lnTo>
                <a:lnTo>
                  <a:pt x="21" y="377"/>
                </a:lnTo>
                <a:lnTo>
                  <a:pt x="21" y="352"/>
                </a:lnTo>
                <a:lnTo>
                  <a:pt x="25" y="257"/>
                </a:lnTo>
                <a:lnTo>
                  <a:pt x="28" y="170"/>
                </a:lnTo>
                <a:lnTo>
                  <a:pt x="8" y="170"/>
                </a:lnTo>
                <a:lnTo>
                  <a:pt x="0" y="167"/>
                </a:lnTo>
                <a:lnTo>
                  <a:pt x="0" y="152"/>
                </a:lnTo>
                <a:lnTo>
                  <a:pt x="5" y="88"/>
                </a:lnTo>
                <a:lnTo>
                  <a:pt x="88" y="90"/>
                </a:lnTo>
                <a:lnTo>
                  <a:pt x="88" y="75"/>
                </a:lnTo>
                <a:lnTo>
                  <a:pt x="91" y="70"/>
                </a:lnTo>
                <a:lnTo>
                  <a:pt x="106" y="70"/>
                </a:lnTo>
                <a:lnTo>
                  <a:pt x="121" y="67"/>
                </a:lnTo>
                <a:lnTo>
                  <a:pt x="133" y="60"/>
                </a:lnTo>
                <a:lnTo>
                  <a:pt x="138" y="52"/>
                </a:lnTo>
                <a:lnTo>
                  <a:pt x="138" y="39"/>
                </a:lnTo>
                <a:lnTo>
                  <a:pt x="148" y="35"/>
                </a:lnTo>
                <a:lnTo>
                  <a:pt x="161" y="33"/>
                </a:lnTo>
                <a:lnTo>
                  <a:pt x="173" y="21"/>
                </a:lnTo>
                <a:lnTo>
                  <a:pt x="181" y="8"/>
                </a:lnTo>
                <a:lnTo>
                  <a:pt x="183" y="0"/>
                </a:lnTo>
                <a:lnTo>
                  <a:pt x="188" y="12"/>
                </a:lnTo>
                <a:lnTo>
                  <a:pt x="191" y="23"/>
                </a:lnTo>
                <a:lnTo>
                  <a:pt x="175" y="39"/>
                </a:lnTo>
                <a:lnTo>
                  <a:pt x="163" y="60"/>
                </a:lnTo>
                <a:lnTo>
                  <a:pt x="164" y="73"/>
                </a:lnTo>
                <a:lnTo>
                  <a:pt x="155" y="75"/>
                </a:lnTo>
                <a:lnTo>
                  <a:pt x="144" y="88"/>
                </a:lnTo>
                <a:lnTo>
                  <a:pt x="133" y="100"/>
                </a:lnTo>
                <a:lnTo>
                  <a:pt x="151" y="92"/>
                </a:lnTo>
                <a:lnTo>
                  <a:pt x="170" y="83"/>
                </a:lnTo>
                <a:lnTo>
                  <a:pt x="177" y="73"/>
                </a:lnTo>
                <a:lnTo>
                  <a:pt x="175" y="59"/>
                </a:lnTo>
                <a:lnTo>
                  <a:pt x="184" y="40"/>
                </a:lnTo>
                <a:lnTo>
                  <a:pt x="188" y="55"/>
                </a:lnTo>
                <a:lnTo>
                  <a:pt x="188" y="65"/>
                </a:lnTo>
                <a:lnTo>
                  <a:pt x="184" y="75"/>
                </a:lnTo>
                <a:lnTo>
                  <a:pt x="181" y="90"/>
                </a:lnTo>
                <a:lnTo>
                  <a:pt x="186" y="100"/>
                </a:lnTo>
                <a:lnTo>
                  <a:pt x="191" y="112"/>
                </a:lnTo>
                <a:lnTo>
                  <a:pt x="193" y="125"/>
                </a:lnTo>
                <a:lnTo>
                  <a:pt x="201" y="115"/>
                </a:lnTo>
                <a:lnTo>
                  <a:pt x="206" y="108"/>
                </a:lnTo>
                <a:lnTo>
                  <a:pt x="210" y="75"/>
                </a:lnTo>
                <a:lnTo>
                  <a:pt x="201" y="46"/>
                </a:lnTo>
                <a:lnTo>
                  <a:pt x="208" y="35"/>
                </a:lnTo>
                <a:lnTo>
                  <a:pt x="236" y="17"/>
                </a:lnTo>
                <a:lnTo>
                  <a:pt x="246" y="33"/>
                </a:lnTo>
                <a:lnTo>
                  <a:pt x="243" y="50"/>
                </a:lnTo>
                <a:lnTo>
                  <a:pt x="248" y="70"/>
                </a:lnTo>
                <a:lnTo>
                  <a:pt x="255" y="60"/>
                </a:lnTo>
                <a:lnTo>
                  <a:pt x="251" y="52"/>
                </a:lnTo>
                <a:lnTo>
                  <a:pt x="255" y="23"/>
                </a:lnTo>
                <a:lnTo>
                  <a:pt x="251" y="13"/>
                </a:lnTo>
                <a:lnTo>
                  <a:pt x="266" y="21"/>
                </a:lnTo>
                <a:lnTo>
                  <a:pt x="273" y="33"/>
                </a:lnTo>
                <a:lnTo>
                  <a:pt x="276" y="52"/>
                </a:lnTo>
                <a:lnTo>
                  <a:pt x="284" y="59"/>
                </a:lnTo>
                <a:lnTo>
                  <a:pt x="293" y="60"/>
                </a:lnTo>
                <a:lnTo>
                  <a:pt x="302" y="73"/>
                </a:lnTo>
                <a:lnTo>
                  <a:pt x="318" y="83"/>
                </a:lnTo>
                <a:lnTo>
                  <a:pt x="338" y="88"/>
                </a:lnTo>
                <a:lnTo>
                  <a:pt x="333" y="95"/>
                </a:lnTo>
                <a:lnTo>
                  <a:pt x="333" y="108"/>
                </a:lnTo>
                <a:lnTo>
                  <a:pt x="336" y="115"/>
                </a:lnTo>
                <a:lnTo>
                  <a:pt x="342" y="125"/>
                </a:lnTo>
                <a:lnTo>
                  <a:pt x="348" y="137"/>
                </a:lnTo>
                <a:lnTo>
                  <a:pt x="348" y="148"/>
                </a:lnTo>
                <a:lnTo>
                  <a:pt x="351" y="155"/>
                </a:lnTo>
                <a:lnTo>
                  <a:pt x="356" y="167"/>
                </a:lnTo>
                <a:lnTo>
                  <a:pt x="368" y="170"/>
                </a:lnTo>
                <a:lnTo>
                  <a:pt x="374" y="174"/>
                </a:lnTo>
                <a:lnTo>
                  <a:pt x="381" y="182"/>
                </a:lnTo>
                <a:lnTo>
                  <a:pt x="374" y="188"/>
                </a:lnTo>
                <a:lnTo>
                  <a:pt x="381" y="197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>
            <a:off x="1919288" y="4705350"/>
            <a:ext cx="2143125" cy="620713"/>
          </a:xfrm>
          <a:custGeom>
            <a:avLst/>
            <a:gdLst>
              <a:gd name="T0" fmla="*/ 2147483647 w 1350"/>
              <a:gd name="T1" fmla="*/ 2147483647 h 391"/>
              <a:gd name="T2" fmla="*/ 2147483647 w 1350"/>
              <a:gd name="T3" fmla="*/ 2147483647 h 391"/>
              <a:gd name="T4" fmla="*/ 2147483647 w 1350"/>
              <a:gd name="T5" fmla="*/ 2147483647 h 391"/>
              <a:gd name="T6" fmla="*/ 2147483647 w 1350"/>
              <a:gd name="T7" fmla="*/ 2147483647 h 391"/>
              <a:gd name="T8" fmla="*/ 2147483647 w 1350"/>
              <a:gd name="T9" fmla="*/ 2147483647 h 391"/>
              <a:gd name="T10" fmla="*/ 2147483647 w 1350"/>
              <a:gd name="T11" fmla="*/ 2147483647 h 391"/>
              <a:gd name="T12" fmla="*/ 2147483647 w 1350"/>
              <a:gd name="T13" fmla="*/ 2147483647 h 391"/>
              <a:gd name="T14" fmla="*/ 2147483647 w 1350"/>
              <a:gd name="T15" fmla="*/ 2147483647 h 391"/>
              <a:gd name="T16" fmla="*/ 2147483647 w 1350"/>
              <a:gd name="T17" fmla="*/ 2147483647 h 391"/>
              <a:gd name="T18" fmla="*/ 0 w 1350"/>
              <a:gd name="T19" fmla="*/ 2147483647 h 391"/>
              <a:gd name="T20" fmla="*/ 2147483647 w 1350"/>
              <a:gd name="T21" fmla="*/ 2147483647 h 391"/>
              <a:gd name="T22" fmla="*/ 2147483647 w 1350"/>
              <a:gd name="T23" fmla="*/ 0 h 391"/>
              <a:gd name="T24" fmla="*/ 2147483647 w 1350"/>
              <a:gd name="T25" fmla="*/ 2147483647 h 391"/>
              <a:gd name="T26" fmla="*/ 2147483647 w 1350"/>
              <a:gd name="T27" fmla="*/ 2147483647 h 391"/>
              <a:gd name="T28" fmla="*/ 2147483647 w 1350"/>
              <a:gd name="T29" fmla="*/ 2147483647 h 391"/>
              <a:gd name="T30" fmla="*/ 2147483647 w 1350"/>
              <a:gd name="T31" fmla="*/ 2147483647 h 391"/>
              <a:gd name="T32" fmla="*/ 2147483647 w 1350"/>
              <a:gd name="T33" fmla="*/ 2147483647 h 391"/>
              <a:gd name="T34" fmla="*/ 2147483647 w 1350"/>
              <a:gd name="T35" fmla="*/ 2147483647 h 391"/>
              <a:gd name="T36" fmla="*/ 2147483647 w 1350"/>
              <a:gd name="T37" fmla="*/ 2147483647 h 391"/>
              <a:gd name="T38" fmla="*/ 2147483647 w 1350"/>
              <a:gd name="T39" fmla="*/ 2147483647 h 391"/>
              <a:gd name="T40" fmla="*/ 2147483647 w 1350"/>
              <a:gd name="T41" fmla="*/ 2147483647 h 391"/>
              <a:gd name="T42" fmla="*/ 2147483647 w 1350"/>
              <a:gd name="T43" fmla="*/ 2147483647 h 391"/>
              <a:gd name="T44" fmla="*/ 2147483647 w 1350"/>
              <a:gd name="T45" fmla="*/ 2147483647 h 391"/>
              <a:gd name="T46" fmla="*/ 2147483647 w 1350"/>
              <a:gd name="T47" fmla="*/ 2147483647 h 391"/>
              <a:gd name="T48" fmla="*/ 2147483647 w 1350"/>
              <a:gd name="T49" fmla="*/ 2147483647 h 391"/>
              <a:gd name="T50" fmla="*/ 2147483647 w 1350"/>
              <a:gd name="T51" fmla="*/ 2147483647 h 391"/>
              <a:gd name="T52" fmla="*/ 2147483647 w 1350"/>
              <a:gd name="T53" fmla="*/ 2147483647 h 391"/>
              <a:gd name="T54" fmla="*/ 2147483647 w 1350"/>
              <a:gd name="T55" fmla="*/ 2147483647 h 391"/>
              <a:gd name="T56" fmla="*/ 2147483647 w 1350"/>
              <a:gd name="T57" fmla="*/ 2147483647 h 391"/>
              <a:gd name="T58" fmla="*/ 2147483647 w 1350"/>
              <a:gd name="T59" fmla="*/ 2147483647 h 391"/>
              <a:gd name="T60" fmla="*/ 2147483647 w 1350"/>
              <a:gd name="T61" fmla="*/ 2147483647 h 391"/>
              <a:gd name="T62" fmla="*/ 2147483647 w 1350"/>
              <a:gd name="T63" fmla="*/ 2147483647 h 391"/>
              <a:gd name="T64" fmla="*/ 2147483647 w 1350"/>
              <a:gd name="T65" fmla="*/ 2147483647 h 391"/>
              <a:gd name="T66" fmla="*/ 2147483647 w 1350"/>
              <a:gd name="T67" fmla="*/ 2147483647 h 391"/>
              <a:gd name="T68" fmla="*/ 2147483647 w 1350"/>
              <a:gd name="T69" fmla="*/ 2147483647 h 391"/>
              <a:gd name="T70" fmla="*/ 2147483647 w 1350"/>
              <a:gd name="T71" fmla="*/ 2147483647 h 391"/>
              <a:gd name="T72" fmla="*/ 2147483647 w 1350"/>
              <a:gd name="T73" fmla="*/ 2147483647 h 391"/>
              <a:gd name="T74" fmla="*/ 2147483647 w 1350"/>
              <a:gd name="T75" fmla="*/ 2147483647 h 391"/>
              <a:gd name="T76" fmla="*/ 2147483647 w 1350"/>
              <a:gd name="T77" fmla="*/ 2147483647 h 391"/>
              <a:gd name="T78" fmla="*/ 2147483647 w 1350"/>
              <a:gd name="T79" fmla="*/ 2147483647 h 391"/>
              <a:gd name="T80" fmla="*/ 2147483647 w 1350"/>
              <a:gd name="T81" fmla="*/ 2147483647 h 391"/>
              <a:gd name="T82" fmla="*/ 2147483647 w 1350"/>
              <a:gd name="T83" fmla="*/ 2147483647 h 391"/>
              <a:gd name="T84" fmla="*/ 2147483647 w 1350"/>
              <a:gd name="T85" fmla="*/ 2147483647 h 391"/>
              <a:gd name="T86" fmla="*/ 2147483647 w 1350"/>
              <a:gd name="T87" fmla="*/ 2147483647 h 391"/>
              <a:gd name="T88" fmla="*/ 2147483647 w 1350"/>
              <a:gd name="T89" fmla="*/ 2147483647 h 391"/>
              <a:gd name="T90" fmla="*/ 2147483647 w 1350"/>
              <a:gd name="T91" fmla="*/ 2147483647 h 391"/>
              <a:gd name="T92" fmla="*/ 2147483647 w 1350"/>
              <a:gd name="T93" fmla="*/ 2147483647 h 391"/>
              <a:gd name="T94" fmla="*/ 2147483647 w 1350"/>
              <a:gd name="T95" fmla="*/ 2147483647 h 391"/>
              <a:gd name="T96" fmla="*/ 2147483647 w 1350"/>
              <a:gd name="T97" fmla="*/ 2147483647 h 391"/>
              <a:gd name="T98" fmla="*/ 2147483647 w 1350"/>
              <a:gd name="T99" fmla="*/ 2147483647 h 391"/>
              <a:gd name="T100" fmla="*/ 2147483647 w 1350"/>
              <a:gd name="T101" fmla="*/ 2147483647 h 391"/>
              <a:gd name="T102" fmla="*/ 2147483647 w 1350"/>
              <a:gd name="T103" fmla="*/ 2147483647 h 391"/>
              <a:gd name="T104" fmla="*/ 2147483647 w 1350"/>
              <a:gd name="T105" fmla="*/ 2147483647 h 39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50"/>
              <a:gd name="T160" fmla="*/ 0 h 391"/>
              <a:gd name="T161" fmla="*/ 1350 w 1350"/>
              <a:gd name="T162" fmla="*/ 391 h 39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50" h="391">
                <a:moveTo>
                  <a:pt x="1319" y="356"/>
                </a:moveTo>
                <a:lnTo>
                  <a:pt x="1324" y="365"/>
                </a:lnTo>
                <a:lnTo>
                  <a:pt x="1321" y="380"/>
                </a:lnTo>
                <a:lnTo>
                  <a:pt x="1315" y="390"/>
                </a:lnTo>
                <a:lnTo>
                  <a:pt x="1304" y="385"/>
                </a:lnTo>
                <a:lnTo>
                  <a:pt x="1290" y="385"/>
                </a:lnTo>
                <a:lnTo>
                  <a:pt x="1281" y="390"/>
                </a:lnTo>
                <a:lnTo>
                  <a:pt x="1274" y="382"/>
                </a:lnTo>
                <a:lnTo>
                  <a:pt x="1264" y="382"/>
                </a:lnTo>
                <a:lnTo>
                  <a:pt x="1249" y="390"/>
                </a:lnTo>
                <a:lnTo>
                  <a:pt x="1234" y="390"/>
                </a:lnTo>
                <a:lnTo>
                  <a:pt x="942" y="385"/>
                </a:lnTo>
                <a:lnTo>
                  <a:pt x="757" y="382"/>
                </a:lnTo>
                <a:lnTo>
                  <a:pt x="750" y="382"/>
                </a:lnTo>
                <a:lnTo>
                  <a:pt x="447" y="376"/>
                </a:lnTo>
                <a:lnTo>
                  <a:pt x="292" y="375"/>
                </a:lnTo>
                <a:lnTo>
                  <a:pt x="155" y="371"/>
                </a:lnTo>
                <a:lnTo>
                  <a:pt x="93" y="367"/>
                </a:lnTo>
                <a:lnTo>
                  <a:pt x="28" y="367"/>
                </a:lnTo>
                <a:lnTo>
                  <a:pt x="0" y="367"/>
                </a:lnTo>
                <a:lnTo>
                  <a:pt x="1" y="247"/>
                </a:lnTo>
                <a:lnTo>
                  <a:pt x="1" y="140"/>
                </a:lnTo>
                <a:lnTo>
                  <a:pt x="3" y="72"/>
                </a:lnTo>
                <a:lnTo>
                  <a:pt x="3" y="0"/>
                </a:lnTo>
                <a:lnTo>
                  <a:pt x="142" y="3"/>
                </a:lnTo>
                <a:lnTo>
                  <a:pt x="142" y="28"/>
                </a:lnTo>
                <a:lnTo>
                  <a:pt x="232" y="32"/>
                </a:lnTo>
                <a:lnTo>
                  <a:pt x="318" y="33"/>
                </a:lnTo>
                <a:lnTo>
                  <a:pt x="480" y="37"/>
                </a:lnTo>
                <a:lnTo>
                  <a:pt x="780" y="41"/>
                </a:lnTo>
                <a:lnTo>
                  <a:pt x="789" y="45"/>
                </a:lnTo>
                <a:lnTo>
                  <a:pt x="796" y="48"/>
                </a:lnTo>
                <a:lnTo>
                  <a:pt x="807" y="48"/>
                </a:lnTo>
                <a:lnTo>
                  <a:pt x="812" y="52"/>
                </a:lnTo>
                <a:lnTo>
                  <a:pt x="822" y="52"/>
                </a:lnTo>
                <a:lnTo>
                  <a:pt x="830" y="52"/>
                </a:lnTo>
                <a:lnTo>
                  <a:pt x="842" y="60"/>
                </a:lnTo>
                <a:lnTo>
                  <a:pt x="852" y="53"/>
                </a:lnTo>
                <a:lnTo>
                  <a:pt x="862" y="53"/>
                </a:lnTo>
                <a:lnTo>
                  <a:pt x="870" y="57"/>
                </a:lnTo>
                <a:lnTo>
                  <a:pt x="885" y="60"/>
                </a:lnTo>
                <a:lnTo>
                  <a:pt x="892" y="63"/>
                </a:lnTo>
                <a:lnTo>
                  <a:pt x="902" y="63"/>
                </a:lnTo>
                <a:lnTo>
                  <a:pt x="912" y="53"/>
                </a:lnTo>
                <a:lnTo>
                  <a:pt x="922" y="57"/>
                </a:lnTo>
                <a:lnTo>
                  <a:pt x="927" y="63"/>
                </a:lnTo>
                <a:lnTo>
                  <a:pt x="936" y="60"/>
                </a:lnTo>
                <a:lnTo>
                  <a:pt x="947" y="52"/>
                </a:lnTo>
                <a:lnTo>
                  <a:pt x="956" y="57"/>
                </a:lnTo>
                <a:lnTo>
                  <a:pt x="962" y="66"/>
                </a:lnTo>
                <a:lnTo>
                  <a:pt x="970" y="68"/>
                </a:lnTo>
                <a:lnTo>
                  <a:pt x="979" y="68"/>
                </a:lnTo>
                <a:lnTo>
                  <a:pt x="992" y="73"/>
                </a:lnTo>
                <a:lnTo>
                  <a:pt x="1005" y="78"/>
                </a:lnTo>
                <a:lnTo>
                  <a:pt x="1017" y="78"/>
                </a:lnTo>
                <a:lnTo>
                  <a:pt x="1025" y="78"/>
                </a:lnTo>
                <a:lnTo>
                  <a:pt x="1034" y="68"/>
                </a:lnTo>
                <a:lnTo>
                  <a:pt x="1049" y="60"/>
                </a:lnTo>
                <a:lnTo>
                  <a:pt x="1050" y="48"/>
                </a:lnTo>
                <a:lnTo>
                  <a:pt x="1059" y="41"/>
                </a:lnTo>
                <a:lnTo>
                  <a:pt x="1074" y="32"/>
                </a:lnTo>
                <a:lnTo>
                  <a:pt x="1082" y="28"/>
                </a:lnTo>
                <a:lnTo>
                  <a:pt x="1281" y="32"/>
                </a:lnTo>
                <a:lnTo>
                  <a:pt x="1286" y="40"/>
                </a:lnTo>
                <a:lnTo>
                  <a:pt x="1290" y="48"/>
                </a:lnTo>
                <a:lnTo>
                  <a:pt x="1299" y="53"/>
                </a:lnTo>
                <a:lnTo>
                  <a:pt x="1301" y="60"/>
                </a:lnTo>
                <a:lnTo>
                  <a:pt x="1299" y="72"/>
                </a:lnTo>
                <a:lnTo>
                  <a:pt x="1312" y="78"/>
                </a:lnTo>
                <a:lnTo>
                  <a:pt x="1321" y="83"/>
                </a:lnTo>
                <a:lnTo>
                  <a:pt x="1330" y="81"/>
                </a:lnTo>
                <a:lnTo>
                  <a:pt x="1341" y="86"/>
                </a:lnTo>
                <a:lnTo>
                  <a:pt x="1349" y="92"/>
                </a:lnTo>
                <a:lnTo>
                  <a:pt x="1339" y="98"/>
                </a:lnTo>
                <a:lnTo>
                  <a:pt x="1332" y="103"/>
                </a:lnTo>
                <a:lnTo>
                  <a:pt x="1335" y="112"/>
                </a:lnTo>
                <a:lnTo>
                  <a:pt x="1330" y="120"/>
                </a:lnTo>
                <a:lnTo>
                  <a:pt x="1321" y="120"/>
                </a:lnTo>
                <a:lnTo>
                  <a:pt x="1312" y="121"/>
                </a:lnTo>
                <a:lnTo>
                  <a:pt x="1310" y="130"/>
                </a:lnTo>
                <a:lnTo>
                  <a:pt x="1306" y="141"/>
                </a:lnTo>
                <a:lnTo>
                  <a:pt x="1306" y="150"/>
                </a:lnTo>
                <a:lnTo>
                  <a:pt x="1321" y="156"/>
                </a:lnTo>
                <a:lnTo>
                  <a:pt x="1326" y="165"/>
                </a:lnTo>
                <a:lnTo>
                  <a:pt x="1324" y="176"/>
                </a:lnTo>
                <a:lnTo>
                  <a:pt x="1321" y="183"/>
                </a:lnTo>
                <a:lnTo>
                  <a:pt x="1315" y="192"/>
                </a:lnTo>
                <a:lnTo>
                  <a:pt x="1315" y="200"/>
                </a:lnTo>
                <a:lnTo>
                  <a:pt x="1315" y="212"/>
                </a:lnTo>
                <a:lnTo>
                  <a:pt x="1306" y="218"/>
                </a:lnTo>
                <a:lnTo>
                  <a:pt x="1301" y="223"/>
                </a:lnTo>
                <a:lnTo>
                  <a:pt x="1304" y="232"/>
                </a:lnTo>
                <a:lnTo>
                  <a:pt x="1304" y="243"/>
                </a:lnTo>
                <a:lnTo>
                  <a:pt x="1299" y="248"/>
                </a:lnTo>
                <a:lnTo>
                  <a:pt x="1290" y="252"/>
                </a:lnTo>
                <a:lnTo>
                  <a:pt x="1281" y="255"/>
                </a:lnTo>
                <a:lnTo>
                  <a:pt x="1281" y="267"/>
                </a:lnTo>
                <a:lnTo>
                  <a:pt x="1281" y="278"/>
                </a:lnTo>
                <a:lnTo>
                  <a:pt x="1286" y="287"/>
                </a:lnTo>
                <a:lnTo>
                  <a:pt x="1297" y="290"/>
                </a:lnTo>
                <a:lnTo>
                  <a:pt x="1297" y="298"/>
                </a:lnTo>
                <a:lnTo>
                  <a:pt x="1292" y="310"/>
                </a:lnTo>
                <a:lnTo>
                  <a:pt x="1299" y="320"/>
                </a:lnTo>
                <a:lnTo>
                  <a:pt x="1306" y="325"/>
                </a:lnTo>
                <a:lnTo>
                  <a:pt x="1312" y="351"/>
                </a:lnTo>
                <a:lnTo>
                  <a:pt x="1319" y="356"/>
                </a:lnTo>
              </a:path>
            </a:pathLst>
          </a:custGeom>
          <a:solidFill>
            <a:srgbClr val="FFC00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06" name="Freeform 10"/>
          <p:cNvSpPr>
            <a:spLocks/>
          </p:cNvSpPr>
          <p:nvPr/>
        </p:nvSpPr>
        <p:spPr bwMode="auto">
          <a:xfrm>
            <a:off x="2058988" y="5292725"/>
            <a:ext cx="1054100" cy="782638"/>
          </a:xfrm>
          <a:custGeom>
            <a:avLst/>
            <a:gdLst>
              <a:gd name="T0" fmla="*/ 2147483647 w 664"/>
              <a:gd name="T1" fmla="*/ 2147483647 h 493"/>
              <a:gd name="T2" fmla="*/ 2147483647 w 664"/>
              <a:gd name="T3" fmla="*/ 2147483647 h 493"/>
              <a:gd name="T4" fmla="*/ 2147483647 w 664"/>
              <a:gd name="T5" fmla="*/ 2147483647 h 493"/>
              <a:gd name="T6" fmla="*/ 2147483647 w 664"/>
              <a:gd name="T7" fmla="*/ 2147483647 h 493"/>
              <a:gd name="T8" fmla="*/ 2147483647 w 664"/>
              <a:gd name="T9" fmla="*/ 2147483647 h 493"/>
              <a:gd name="T10" fmla="*/ 2147483647 w 664"/>
              <a:gd name="T11" fmla="*/ 2147483647 h 493"/>
              <a:gd name="T12" fmla="*/ 2147483647 w 664"/>
              <a:gd name="T13" fmla="*/ 2147483647 h 493"/>
              <a:gd name="T14" fmla="*/ 2147483647 w 664"/>
              <a:gd name="T15" fmla="*/ 2147483647 h 493"/>
              <a:gd name="T16" fmla="*/ 2147483647 w 664"/>
              <a:gd name="T17" fmla="*/ 2147483647 h 493"/>
              <a:gd name="T18" fmla="*/ 2147483647 w 664"/>
              <a:gd name="T19" fmla="*/ 2147483647 h 493"/>
              <a:gd name="T20" fmla="*/ 2147483647 w 664"/>
              <a:gd name="T21" fmla="*/ 2147483647 h 493"/>
              <a:gd name="T22" fmla="*/ 2147483647 w 664"/>
              <a:gd name="T23" fmla="*/ 2147483647 h 493"/>
              <a:gd name="T24" fmla="*/ 2147483647 w 664"/>
              <a:gd name="T25" fmla="*/ 2147483647 h 493"/>
              <a:gd name="T26" fmla="*/ 2147483647 w 664"/>
              <a:gd name="T27" fmla="*/ 2147483647 h 493"/>
              <a:gd name="T28" fmla="*/ 2147483647 w 664"/>
              <a:gd name="T29" fmla="*/ 2147483647 h 493"/>
              <a:gd name="T30" fmla="*/ 2147483647 w 664"/>
              <a:gd name="T31" fmla="*/ 2147483647 h 493"/>
              <a:gd name="T32" fmla="*/ 2147483647 w 664"/>
              <a:gd name="T33" fmla="*/ 2147483647 h 493"/>
              <a:gd name="T34" fmla="*/ 2147483647 w 664"/>
              <a:gd name="T35" fmla="*/ 2147483647 h 493"/>
              <a:gd name="T36" fmla="*/ 2147483647 w 664"/>
              <a:gd name="T37" fmla="*/ 2147483647 h 493"/>
              <a:gd name="T38" fmla="*/ 2147483647 w 664"/>
              <a:gd name="T39" fmla="*/ 2147483647 h 493"/>
              <a:gd name="T40" fmla="*/ 2147483647 w 664"/>
              <a:gd name="T41" fmla="*/ 2147483647 h 493"/>
              <a:gd name="T42" fmla="*/ 2147483647 w 664"/>
              <a:gd name="T43" fmla="*/ 2147483647 h 493"/>
              <a:gd name="T44" fmla="*/ 2147483647 w 664"/>
              <a:gd name="T45" fmla="*/ 2147483647 h 493"/>
              <a:gd name="T46" fmla="*/ 2147483647 w 664"/>
              <a:gd name="T47" fmla="*/ 2147483647 h 493"/>
              <a:gd name="T48" fmla="*/ 2147483647 w 664"/>
              <a:gd name="T49" fmla="*/ 2147483647 h 493"/>
              <a:gd name="T50" fmla="*/ 2147483647 w 664"/>
              <a:gd name="T51" fmla="*/ 2147483647 h 493"/>
              <a:gd name="T52" fmla="*/ 2147483647 w 664"/>
              <a:gd name="T53" fmla="*/ 2147483647 h 493"/>
              <a:gd name="T54" fmla="*/ 2147483647 w 664"/>
              <a:gd name="T55" fmla="*/ 2147483647 h 493"/>
              <a:gd name="T56" fmla="*/ 2147483647 w 664"/>
              <a:gd name="T57" fmla="*/ 2147483647 h 493"/>
              <a:gd name="T58" fmla="*/ 2147483647 w 664"/>
              <a:gd name="T59" fmla="*/ 2147483647 h 493"/>
              <a:gd name="T60" fmla="*/ 2147483647 w 664"/>
              <a:gd name="T61" fmla="*/ 2147483647 h 493"/>
              <a:gd name="T62" fmla="*/ 2147483647 w 664"/>
              <a:gd name="T63" fmla="*/ 2147483647 h 493"/>
              <a:gd name="T64" fmla="*/ 2147483647 w 664"/>
              <a:gd name="T65" fmla="*/ 2147483647 h 493"/>
              <a:gd name="T66" fmla="*/ 2147483647 w 664"/>
              <a:gd name="T67" fmla="*/ 2147483647 h 493"/>
              <a:gd name="T68" fmla="*/ 2147483647 w 664"/>
              <a:gd name="T69" fmla="*/ 2147483647 h 493"/>
              <a:gd name="T70" fmla="*/ 2147483647 w 664"/>
              <a:gd name="T71" fmla="*/ 2147483647 h 493"/>
              <a:gd name="T72" fmla="*/ 0 w 664"/>
              <a:gd name="T73" fmla="*/ 2147483647 h 493"/>
              <a:gd name="T74" fmla="*/ 2147483647 w 664"/>
              <a:gd name="T75" fmla="*/ 2147483647 h 493"/>
              <a:gd name="T76" fmla="*/ 2147483647 w 664"/>
              <a:gd name="T77" fmla="*/ 2147483647 h 493"/>
              <a:gd name="T78" fmla="*/ 2147483647 w 664"/>
              <a:gd name="T79" fmla="*/ 2147483647 h 493"/>
              <a:gd name="T80" fmla="*/ 2147483647 w 664"/>
              <a:gd name="T81" fmla="*/ 2147483647 h 49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664"/>
              <a:gd name="T124" fmla="*/ 0 h 493"/>
              <a:gd name="T125" fmla="*/ 664 w 664"/>
              <a:gd name="T126" fmla="*/ 493 h 49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664" h="493">
                <a:moveTo>
                  <a:pt x="121" y="220"/>
                </a:moveTo>
                <a:lnTo>
                  <a:pt x="121" y="223"/>
                </a:lnTo>
                <a:lnTo>
                  <a:pt x="128" y="225"/>
                </a:lnTo>
                <a:lnTo>
                  <a:pt x="137" y="228"/>
                </a:lnTo>
                <a:lnTo>
                  <a:pt x="168" y="258"/>
                </a:lnTo>
                <a:lnTo>
                  <a:pt x="207" y="280"/>
                </a:lnTo>
                <a:lnTo>
                  <a:pt x="217" y="298"/>
                </a:lnTo>
                <a:lnTo>
                  <a:pt x="223" y="323"/>
                </a:lnTo>
                <a:lnTo>
                  <a:pt x="229" y="332"/>
                </a:lnTo>
                <a:lnTo>
                  <a:pt x="237" y="342"/>
                </a:lnTo>
                <a:lnTo>
                  <a:pt x="249" y="370"/>
                </a:lnTo>
                <a:lnTo>
                  <a:pt x="265" y="390"/>
                </a:lnTo>
                <a:lnTo>
                  <a:pt x="265" y="397"/>
                </a:lnTo>
                <a:lnTo>
                  <a:pt x="270" y="412"/>
                </a:lnTo>
                <a:lnTo>
                  <a:pt x="265" y="435"/>
                </a:lnTo>
                <a:lnTo>
                  <a:pt x="274" y="458"/>
                </a:lnTo>
                <a:lnTo>
                  <a:pt x="284" y="475"/>
                </a:lnTo>
                <a:lnTo>
                  <a:pt x="285" y="492"/>
                </a:lnTo>
                <a:lnTo>
                  <a:pt x="294" y="482"/>
                </a:lnTo>
                <a:lnTo>
                  <a:pt x="307" y="478"/>
                </a:lnTo>
                <a:lnTo>
                  <a:pt x="310" y="470"/>
                </a:lnTo>
                <a:lnTo>
                  <a:pt x="319" y="475"/>
                </a:lnTo>
                <a:lnTo>
                  <a:pt x="319" y="467"/>
                </a:lnTo>
                <a:lnTo>
                  <a:pt x="317" y="455"/>
                </a:lnTo>
                <a:lnTo>
                  <a:pt x="307" y="445"/>
                </a:lnTo>
                <a:lnTo>
                  <a:pt x="316" y="444"/>
                </a:lnTo>
                <a:lnTo>
                  <a:pt x="316" y="430"/>
                </a:lnTo>
                <a:lnTo>
                  <a:pt x="329" y="422"/>
                </a:lnTo>
                <a:lnTo>
                  <a:pt x="339" y="418"/>
                </a:lnTo>
                <a:lnTo>
                  <a:pt x="345" y="409"/>
                </a:lnTo>
                <a:lnTo>
                  <a:pt x="367" y="412"/>
                </a:lnTo>
                <a:lnTo>
                  <a:pt x="372" y="420"/>
                </a:lnTo>
                <a:lnTo>
                  <a:pt x="378" y="412"/>
                </a:lnTo>
                <a:lnTo>
                  <a:pt x="385" y="412"/>
                </a:lnTo>
                <a:lnTo>
                  <a:pt x="396" y="412"/>
                </a:lnTo>
                <a:lnTo>
                  <a:pt x="409" y="409"/>
                </a:lnTo>
                <a:lnTo>
                  <a:pt x="416" y="402"/>
                </a:lnTo>
                <a:lnTo>
                  <a:pt x="426" y="400"/>
                </a:lnTo>
                <a:lnTo>
                  <a:pt x="436" y="400"/>
                </a:lnTo>
                <a:lnTo>
                  <a:pt x="439" y="392"/>
                </a:lnTo>
                <a:lnTo>
                  <a:pt x="447" y="387"/>
                </a:lnTo>
                <a:lnTo>
                  <a:pt x="456" y="382"/>
                </a:lnTo>
                <a:lnTo>
                  <a:pt x="458" y="375"/>
                </a:lnTo>
                <a:lnTo>
                  <a:pt x="466" y="375"/>
                </a:lnTo>
                <a:lnTo>
                  <a:pt x="476" y="377"/>
                </a:lnTo>
                <a:lnTo>
                  <a:pt x="494" y="370"/>
                </a:lnTo>
                <a:lnTo>
                  <a:pt x="514" y="375"/>
                </a:lnTo>
                <a:lnTo>
                  <a:pt x="520" y="382"/>
                </a:lnTo>
                <a:lnTo>
                  <a:pt x="529" y="380"/>
                </a:lnTo>
                <a:lnTo>
                  <a:pt x="540" y="385"/>
                </a:lnTo>
                <a:lnTo>
                  <a:pt x="547" y="387"/>
                </a:lnTo>
                <a:lnTo>
                  <a:pt x="556" y="390"/>
                </a:lnTo>
                <a:lnTo>
                  <a:pt x="568" y="392"/>
                </a:lnTo>
                <a:lnTo>
                  <a:pt x="578" y="400"/>
                </a:lnTo>
                <a:lnTo>
                  <a:pt x="591" y="392"/>
                </a:lnTo>
                <a:lnTo>
                  <a:pt x="598" y="382"/>
                </a:lnTo>
                <a:lnTo>
                  <a:pt x="601" y="375"/>
                </a:lnTo>
                <a:lnTo>
                  <a:pt x="601" y="365"/>
                </a:lnTo>
                <a:lnTo>
                  <a:pt x="598" y="357"/>
                </a:lnTo>
                <a:lnTo>
                  <a:pt x="604" y="350"/>
                </a:lnTo>
                <a:lnTo>
                  <a:pt x="606" y="338"/>
                </a:lnTo>
                <a:lnTo>
                  <a:pt x="616" y="330"/>
                </a:lnTo>
                <a:lnTo>
                  <a:pt x="620" y="320"/>
                </a:lnTo>
                <a:lnTo>
                  <a:pt x="629" y="315"/>
                </a:lnTo>
                <a:lnTo>
                  <a:pt x="635" y="310"/>
                </a:lnTo>
                <a:lnTo>
                  <a:pt x="649" y="312"/>
                </a:lnTo>
                <a:lnTo>
                  <a:pt x="651" y="312"/>
                </a:lnTo>
                <a:lnTo>
                  <a:pt x="655" y="232"/>
                </a:lnTo>
                <a:lnTo>
                  <a:pt x="663" y="12"/>
                </a:lnTo>
                <a:lnTo>
                  <a:pt x="357" y="8"/>
                </a:lnTo>
                <a:lnTo>
                  <a:pt x="202" y="5"/>
                </a:lnTo>
                <a:lnTo>
                  <a:pt x="65" y="3"/>
                </a:lnTo>
                <a:lnTo>
                  <a:pt x="3" y="0"/>
                </a:lnTo>
                <a:lnTo>
                  <a:pt x="0" y="198"/>
                </a:lnTo>
                <a:lnTo>
                  <a:pt x="19" y="183"/>
                </a:lnTo>
                <a:lnTo>
                  <a:pt x="30" y="180"/>
                </a:lnTo>
                <a:lnTo>
                  <a:pt x="41" y="180"/>
                </a:lnTo>
                <a:lnTo>
                  <a:pt x="67" y="185"/>
                </a:lnTo>
                <a:lnTo>
                  <a:pt x="73" y="190"/>
                </a:lnTo>
                <a:lnTo>
                  <a:pt x="97" y="208"/>
                </a:lnTo>
                <a:lnTo>
                  <a:pt x="110" y="214"/>
                </a:lnTo>
                <a:lnTo>
                  <a:pt x="121" y="220"/>
                </a:lnTo>
              </a:path>
            </a:pathLst>
          </a:custGeom>
          <a:solidFill>
            <a:srgbClr val="FFC00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07" name="Freeform 11"/>
          <p:cNvSpPr>
            <a:spLocks/>
          </p:cNvSpPr>
          <p:nvPr/>
        </p:nvSpPr>
        <p:spPr bwMode="auto">
          <a:xfrm>
            <a:off x="2498725" y="5780088"/>
            <a:ext cx="596900" cy="736600"/>
          </a:xfrm>
          <a:custGeom>
            <a:avLst/>
            <a:gdLst>
              <a:gd name="T0" fmla="*/ 0 w 376"/>
              <a:gd name="T1" fmla="*/ 2147483647 h 464"/>
              <a:gd name="T2" fmla="*/ 2147483647 w 376"/>
              <a:gd name="T3" fmla="*/ 2147483647 h 464"/>
              <a:gd name="T4" fmla="*/ 2147483647 w 376"/>
              <a:gd name="T5" fmla="*/ 2147483647 h 464"/>
              <a:gd name="T6" fmla="*/ 2147483647 w 376"/>
              <a:gd name="T7" fmla="*/ 2147483647 h 464"/>
              <a:gd name="T8" fmla="*/ 2147483647 w 376"/>
              <a:gd name="T9" fmla="*/ 2147483647 h 464"/>
              <a:gd name="T10" fmla="*/ 2147483647 w 376"/>
              <a:gd name="T11" fmla="*/ 2147483647 h 464"/>
              <a:gd name="T12" fmla="*/ 2147483647 w 376"/>
              <a:gd name="T13" fmla="*/ 2147483647 h 464"/>
              <a:gd name="T14" fmla="*/ 2147483647 w 376"/>
              <a:gd name="T15" fmla="*/ 2147483647 h 464"/>
              <a:gd name="T16" fmla="*/ 2147483647 w 376"/>
              <a:gd name="T17" fmla="*/ 2147483647 h 464"/>
              <a:gd name="T18" fmla="*/ 2147483647 w 376"/>
              <a:gd name="T19" fmla="*/ 2147483647 h 464"/>
              <a:gd name="T20" fmla="*/ 2147483647 w 376"/>
              <a:gd name="T21" fmla="*/ 2147483647 h 464"/>
              <a:gd name="T22" fmla="*/ 2147483647 w 376"/>
              <a:gd name="T23" fmla="*/ 2147483647 h 464"/>
              <a:gd name="T24" fmla="*/ 2147483647 w 376"/>
              <a:gd name="T25" fmla="*/ 2147483647 h 464"/>
              <a:gd name="T26" fmla="*/ 2147483647 w 376"/>
              <a:gd name="T27" fmla="*/ 2147483647 h 464"/>
              <a:gd name="T28" fmla="*/ 2147483647 w 376"/>
              <a:gd name="T29" fmla="*/ 2147483647 h 464"/>
              <a:gd name="T30" fmla="*/ 2147483647 w 376"/>
              <a:gd name="T31" fmla="*/ 2147483647 h 464"/>
              <a:gd name="T32" fmla="*/ 2147483647 w 376"/>
              <a:gd name="T33" fmla="*/ 2147483647 h 464"/>
              <a:gd name="T34" fmla="*/ 2147483647 w 376"/>
              <a:gd name="T35" fmla="*/ 2147483647 h 464"/>
              <a:gd name="T36" fmla="*/ 2147483647 w 376"/>
              <a:gd name="T37" fmla="*/ 2147483647 h 464"/>
              <a:gd name="T38" fmla="*/ 2147483647 w 376"/>
              <a:gd name="T39" fmla="*/ 2147483647 h 464"/>
              <a:gd name="T40" fmla="*/ 2147483647 w 376"/>
              <a:gd name="T41" fmla="*/ 2147483647 h 464"/>
              <a:gd name="T42" fmla="*/ 2147483647 w 376"/>
              <a:gd name="T43" fmla="*/ 2147483647 h 464"/>
              <a:gd name="T44" fmla="*/ 2147483647 w 376"/>
              <a:gd name="T45" fmla="*/ 2147483647 h 464"/>
              <a:gd name="T46" fmla="*/ 2147483647 w 376"/>
              <a:gd name="T47" fmla="*/ 2147483647 h 464"/>
              <a:gd name="T48" fmla="*/ 2147483647 w 376"/>
              <a:gd name="T49" fmla="*/ 2147483647 h 464"/>
              <a:gd name="T50" fmla="*/ 2147483647 w 376"/>
              <a:gd name="T51" fmla="*/ 0 h 464"/>
              <a:gd name="T52" fmla="*/ 2147483647 w 376"/>
              <a:gd name="T53" fmla="*/ 0 h 464"/>
              <a:gd name="T54" fmla="*/ 2147483647 w 376"/>
              <a:gd name="T55" fmla="*/ 2147483647 h 464"/>
              <a:gd name="T56" fmla="*/ 2147483647 w 376"/>
              <a:gd name="T57" fmla="*/ 2147483647 h 464"/>
              <a:gd name="T58" fmla="*/ 2147483647 w 376"/>
              <a:gd name="T59" fmla="*/ 2147483647 h 464"/>
              <a:gd name="T60" fmla="*/ 2147483647 w 376"/>
              <a:gd name="T61" fmla="*/ 2147483647 h 464"/>
              <a:gd name="T62" fmla="*/ 2147483647 w 376"/>
              <a:gd name="T63" fmla="*/ 2147483647 h 464"/>
              <a:gd name="T64" fmla="*/ 2147483647 w 376"/>
              <a:gd name="T65" fmla="*/ 2147483647 h 464"/>
              <a:gd name="T66" fmla="*/ 2147483647 w 376"/>
              <a:gd name="T67" fmla="*/ 2147483647 h 464"/>
              <a:gd name="T68" fmla="*/ 2147483647 w 376"/>
              <a:gd name="T69" fmla="*/ 2147483647 h 464"/>
              <a:gd name="T70" fmla="*/ 2147483647 w 376"/>
              <a:gd name="T71" fmla="*/ 2147483647 h 464"/>
              <a:gd name="T72" fmla="*/ 2147483647 w 376"/>
              <a:gd name="T73" fmla="*/ 2147483647 h 464"/>
              <a:gd name="T74" fmla="*/ 2147483647 w 376"/>
              <a:gd name="T75" fmla="*/ 2147483647 h 464"/>
              <a:gd name="T76" fmla="*/ 2147483647 w 376"/>
              <a:gd name="T77" fmla="*/ 2147483647 h 464"/>
              <a:gd name="T78" fmla="*/ 2147483647 w 376"/>
              <a:gd name="T79" fmla="*/ 2147483647 h 464"/>
              <a:gd name="T80" fmla="*/ 2147483647 w 376"/>
              <a:gd name="T81" fmla="*/ 2147483647 h 46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76"/>
              <a:gd name="T124" fmla="*/ 0 h 464"/>
              <a:gd name="T125" fmla="*/ 376 w 376"/>
              <a:gd name="T126" fmla="*/ 464 h 46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76" h="464">
                <a:moveTo>
                  <a:pt x="13" y="242"/>
                </a:moveTo>
                <a:lnTo>
                  <a:pt x="0" y="216"/>
                </a:lnTo>
                <a:lnTo>
                  <a:pt x="0" y="199"/>
                </a:lnTo>
                <a:lnTo>
                  <a:pt x="6" y="183"/>
                </a:lnTo>
                <a:lnTo>
                  <a:pt x="8" y="177"/>
                </a:lnTo>
                <a:lnTo>
                  <a:pt x="17" y="169"/>
                </a:lnTo>
                <a:lnTo>
                  <a:pt x="30" y="167"/>
                </a:lnTo>
                <a:lnTo>
                  <a:pt x="35" y="159"/>
                </a:lnTo>
                <a:lnTo>
                  <a:pt x="45" y="163"/>
                </a:lnTo>
                <a:lnTo>
                  <a:pt x="45" y="154"/>
                </a:lnTo>
                <a:lnTo>
                  <a:pt x="43" y="143"/>
                </a:lnTo>
                <a:lnTo>
                  <a:pt x="32" y="134"/>
                </a:lnTo>
                <a:lnTo>
                  <a:pt x="38" y="130"/>
                </a:lnTo>
                <a:lnTo>
                  <a:pt x="38" y="119"/>
                </a:lnTo>
                <a:lnTo>
                  <a:pt x="52" y="110"/>
                </a:lnTo>
                <a:lnTo>
                  <a:pt x="63" y="105"/>
                </a:lnTo>
                <a:lnTo>
                  <a:pt x="70" y="95"/>
                </a:lnTo>
                <a:lnTo>
                  <a:pt x="90" y="102"/>
                </a:lnTo>
                <a:lnTo>
                  <a:pt x="95" y="107"/>
                </a:lnTo>
                <a:lnTo>
                  <a:pt x="100" y="102"/>
                </a:lnTo>
                <a:lnTo>
                  <a:pt x="110" y="102"/>
                </a:lnTo>
                <a:lnTo>
                  <a:pt x="120" y="102"/>
                </a:lnTo>
                <a:lnTo>
                  <a:pt x="131" y="95"/>
                </a:lnTo>
                <a:lnTo>
                  <a:pt x="140" y="88"/>
                </a:lnTo>
                <a:lnTo>
                  <a:pt x="148" y="87"/>
                </a:lnTo>
                <a:lnTo>
                  <a:pt x="160" y="87"/>
                </a:lnTo>
                <a:lnTo>
                  <a:pt x="162" y="81"/>
                </a:lnTo>
                <a:lnTo>
                  <a:pt x="171" y="75"/>
                </a:lnTo>
                <a:lnTo>
                  <a:pt x="178" y="68"/>
                </a:lnTo>
                <a:lnTo>
                  <a:pt x="182" y="61"/>
                </a:lnTo>
                <a:lnTo>
                  <a:pt x="190" y="61"/>
                </a:lnTo>
                <a:lnTo>
                  <a:pt x="200" y="65"/>
                </a:lnTo>
                <a:lnTo>
                  <a:pt x="218" y="59"/>
                </a:lnTo>
                <a:lnTo>
                  <a:pt x="236" y="61"/>
                </a:lnTo>
                <a:lnTo>
                  <a:pt x="243" y="68"/>
                </a:lnTo>
                <a:lnTo>
                  <a:pt x="251" y="67"/>
                </a:lnTo>
                <a:lnTo>
                  <a:pt x="263" y="72"/>
                </a:lnTo>
                <a:lnTo>
                  <a:pt x="271" y="75"/>
                </a:lnTo>
                <a:lnTo>
                  <a:pt x="280" y="79"/>
                </a:lnTo>
                <a:lnTo>
                  <a:pt x="288" y="81"/>
                </a:lnTo>
                <a:lnTo>
                  <a:pt x="302" y="87"/>
                </a:lnTo>
                <a:lnTo>
                  <a:pt x="315" y="81"/>
                </a:lnTo>
                <a:lnTo>
                  <a:pt x="320" y="68"/>
                </a:lnTo>
                <a:lnTo>
                  <a:pt x="321" y="61"/>
                </a:lnTo>
                <a:lnTo>
                  <a:pt x="321" y="52"/>
                </a:lnTo>
                <a:lnTo>
                  <a:pt x="320" y="43"/>
                </a:lnTo>
                <a:lnTo>
                  <a:pt x="327" y="39"/>
                </a:lnTo>
                <a:lnTo>
                  <a:pt x="328" y="26"/>
                </a:lnTo>
                <a:lnTo>
                  <a:pt x="340" y="17"/>
                </a:lnTo>
                <a:lnTo>
                  <a:pt x="341" y="6"/>
                </a:lnTo>
                <a:lnTo>
                  <a:pt x="348" y="3"/>
                </a:lnTo>
                <a:lnTo>
                  <a:pt x="356" y="0"/>
                </a:lnTo>
                <a:lnTo>
                  <a:pt x="370" y="0"/>
                </a:lnTo>
                <a:lnTo>
                  <a:pt x="375" y="0"/>
                </a:lnTo>
                <a:lnTo>
                  <a:pt x="368" y="216"/>
                </a:lnTo>
                <a:lnTo>
                  <a:pt x="365" y="354"/>
                </a:lnTo>
                <a:lnTo>
                  <a:pt x="363" y="456"/>
                </a:lnTo>
                <a:lnTo>
                  <a:pt x="348" y="463"/>
                </a:lnTo>
                <a:lnTo>
                  <a:pt x="330" y="463"/>
                </a:lnTo>
                <a:lnTo>
                  <a:pt x="308" y="456"/>
                </a:lnTo>
                <a:lnTo>
                  <a:pt x="293" y="436"/>
                </a:lnTo>
                <a:lnTo>
                  <a:pt x="276" y="433"/>
                </a:lnTo>
                <a:lnTo>
                  <a:pt x="267" y="433"/>
                </a:lnTo>
                <a:lnTo>
                  <a:pt x="253" y="438"/>
                </a:lnTo>
                <a:lnTo>
                  <a:pt x="235" y="441"/>
                </a:lnTo>
                <a:lnTo>
                  <a:pt x="223" y="438"/>
                </a:lnTo>
                <a:lnTo>
                  <a:pt x="211" y="428"/>
                </a:lnTo>
                <a:lnTo>
                  <a:pt x="160" y="411"/>
                </a:lnTo>
                <a:lnTo>
                  <a:pt x="120" y="398"/>
                </a:lnTo>
                <a:lnTo>
                  <a:pt x="97" y="398"/>
                </a:lnTo>
                <a:lnTo>
                  <a:pt x="75" y="389"/>
                </a:lnTo>
                <a:lnTo>
                  <a:pt x="63" y="384"/>
                </a:lnTo>
                <a:lnTo>
                  <a:pt x="48" y="373"/>
                </a:lnTo>
                <a:lnTo>
                  <a:pt x="32" y="364"/>
                </a:lnTo>
                <a:lnTo>
                  <a:pt x="17" y="354"/>
                </a:lnTo>
                <a:lnTo>
                  <a:pt x="8" y="331"/>
                </a:lnTo>
                <a:lnTo>
                  <a:pt x="12" y="314"/>
                </a:lnTo>
                <a:lnTo>
                  <a:pt x="17" y="289"/>
                </a:lnTo>
                <a:lnTo>
                  <a:pt x="18" y="267"/>
                </a:lnTo>
                <a:lnTo>
                  <a:pt x="18" y="259"/>
                </a:lnTo>
                <a:lnTo>
                  <a:pt x="15" y="249"/>
                </a:lnTo>
                <a:lnTo>
                  <a:pt x="13" y="242"/>
                </a:lnTo>
              </a:path>
            </a:pathLst>
          </a:custGeom>
          <a:solidFill>
            <a:srgbClr val="FFC00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61" name="Freeform 12"/>
          <p:cNvSpPr>
            <a:spLocks/>
          </p:cNvSpPr>
          <p:nvPr/>
        </p:nvSpPr>
        <p:spPr bwMode="auto">
          <a:xfrm>
            <a:off x="6175375" y="4029075"/>
            <a:ext cx="1492250" cy="787400"/>
          </a:xfrm>
          <a:custGeom>
            <a:avLst/>
            <a:gdLst>
              <a:gd name="T0" fmla="*/ 2147483647 w 940"/>
              <a:gd name="T1" fmla="*/ 2147483647 h 496"/>
              <a:gd name="T2" fmla="*/ 2147483647 w 940"/>
              <a:gd name="T3" fmla="*/ 2147483647 h 496"/>
              <a:gd name="T4" fmla="*/ 2147483647 w 940"/>
              <a:gd name="T5" fmla="*/ 2147483647 h 496"/>
              <a:gd name="T6" fmla="*/ 2147483647 w 940"/>
              <a:gd name="T7" fmla="*/ 2147483647 h 496"/>
              <a:gd name="T8" fmla="*/ 2147483647 w 940"/>
              <a:gd name="T9" fmla="*/ 2147483647 h 496"/>
              <a:gd name="T10" fmla="*/ 2147483647 w 940"/>
              <a:gd name="T11" fmla="*/ 2147483647 h 496"/>
              <a:gd name="T12" fmla="*/ 2147483647 w 940"/>
              <a:gd name="T13" fmla="*/ 2147483647 h 496"/>
              <a:gd name="T14" fmla="*/ 2147483647 w 940"/>
              <a:gd name="T15" fmla="*/ 2147483647 h 496"/>
              <a:gd name="T16" fmla="*/ 2147483647 w 940"/>
              <a:gd name="T17" fmla="*/ 2147483647 h 496"/>
              <a:gd name="T18" fmla="*/ 2147483647 w 940"/>
              <a:gd name="T19" fmla="*/ 2147483647 h 496"/>
              <a:gd name="T20" fmla="*/ 2147483647 w 940"/>
              <a:gd name="T21" fmla="*/ 2147483647 h 496"/>
              <a:gd name="T22" fmla="*/ 2147483647 w 940"/>
              <a:gd name="T23" fmla="*/ 2147483647 h 496"/>
              <a:gd name="T24" fmla="*/ 0 w 940"/>
              <a:gd name="T25" fmla="*/ 2147483647 h 496"/>
              <a:gd name="T26" fmla="*/ 2147483647 w 940"/>
              <a:gd name="T27" fmla="*/ 2147483647 h 496"/>
              <a:gd name="T28" fmla="*/ 2147483647 w 940"/>
              <a:gd name="T29" fmla="*/ 2147483647 h 496"/>
              <a:gd name="T30" fmla="*/ 2147483647 w 940"/>
              <a:gd name="T31" fmla="*/ 2147483647 h 496"/>
              <a:gd name="T32" fmla="*/ 2147483647 w 940"/>
              <a:gd name="T33" fmla="*/ 2147483647 h 496"/>
              <a:gd name="T34" fmla="*/ 2147483647 w 940"/>
              <a:gd name="T35" fmla="*/ 2147483647 h 496"/>
              <a:gd name="T36" fmla="*/ 2147483647 w 940"/>
              <a:gd name="T37" fmla="*/ 0 h 496"/>
              <a:gd name="T38" fmla="*/ 2147483647 w 940"/>
              <a:gd name="T39" fmla="*/ 2147483647 h 496"/>
              <a:gd name="T40" fmla="*/ 2147483647 w 940"/>
              <a:gd name="T41" fmla="*/ 2147483647 h 496"/>
              <a:gd name="T42" fmla="*/ 2147483647 w 940"/>
              <a:gd name="T43" fmla="*/ 2147483647 h 496"/>
              <a:gd name="T44" fmla="*/ 2147483647 w 940"/>
              <a:gd name="T45" fmla="*/ 2147483647 h 496"/>
              <a:gd name="T46" fmla="*/ 2147483647 w 940"/>
              <a:gd name="T47" fmla="*/ 2147483647 h 496"/>
              <a:gd name="T48" fmla="*/ 2147483647 w 940"/>
              <a:gd name="T49" fmla="*/ 2147483647 h 496"/>
              <a:gd name="T50" fmla="*/ 2147483647 w 940"/>
              <a:gd name="T51" fmla="*/ 2147483647 h 496"/>
              <a:gd name="T52" fmla="*/ 2147483647 w 940"/>
              <a:gd name="T53" fmla="*/ 2147483647 h 496"/>
              <a:gd name="T54" fmla="*/ 2147483647 w 940"/>
              <a:gd name="T55" fmla="*/ 2147483647 h 496"/>
              <a:gd name="T56" fmla="*/ 2147483647 w 940"/>
              <a:gd name="T57" fmla="*/ 2147483647 h 496"/>
              <a:gd name="T58" fmla="*/ 2147483647 w 940"/>
              <a:gd name="T59" fmla="*/ 2147483647 h 496"/>
              <a:gd name="T60" fmla="*/ 2147483647 w 940"/>
              <a:gd name="T61" fmla="*/ 2147483647 h 496"/>
              <a:gd name="T62" fmla="*/ 2147483647 w 940"/>
              <a:gd name="T63" fmla="*/ 2147483647 h 496"/>
              <a:gd name="T64" fmla="*/ 2147483647 w 940"/>
              <a:gd name="T65" fmla="*/ 2147483647 h 496"/>
              <a:gd name="T66" fmla="*/ 2147483647 w 940"/>
              <a:gd name="T67" fmla="*/ 2147483647 h 496"/>
              <a:gd name="T68" fmla="*/ 2147483647 w 940"/>
              <a:gd name="T69" fmla="*/ 2147483647 h 496"/>
              <a:gd name="T70" fmla="*/ 2147483647 w 940"/>
              <a:gd name="T71" fmla="*/ 2147483647 h 49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40"/>
              <a:gd name="T109" fmla="*/ 0 h 496"/>
              <a:gd name="T110" fmla="*/ 940 w 940"/>
              <a:gd name="T111" fmla="*/ 496 h 49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40" h="496">
                <a:moveTo>
                  <a:pt x="854" y="436"/>
                </a:moveTo>
                <a:lnTo>
                  <a:pt x="845" y="441"/>
                </a:lnTo>
                <a:lnTo>
                  <a:pt x="837" y="448"/>
                </a:lnTo>
                <a:lnTo>
                  <a:pt x="815" y="454"/>
                </a:lnTo>
                <a:lnTo>
                  <a:pt x="809" y="461"/>
                </a:lnTo>
                <a:lnTo>
                  <a:pt x="797" y="465"/>
                </a:lnTo>
                <a:lnTo>
                  <a:pt x="789" y="461"/>
                </a:lnTo>
                <a:lnTo>
                  <a:pt x="782" y="470"/>
                </a:lnTo>
                <a:lnTo>
                  <a:pt x="778" y="473"/>
                </a:lnTo>
                <a:lnTo>
                  <a:pt x="482" y="483"/>
                </a:lnTo>
                <a:lnTo>
                  <a:pt x="315" y="485"/>
                </a:lnTo>
                <a:lnTo>
                  <a:pt x="3" y="495"/>
                </a:lnTo>
                <a:lnTo>
                  <a:pt x="0" y="334"/>
                </a:lnTo>
                <a:lnTo>
                  <a:pt x="80" y="334"/>
                </a:lnTo>
                <a:lnTo>
                  <a:pt x="257" y="332"/>
                </a:lnTo>
                <a:lnTo>
                  <a:pt x="252" y="175"/>
                </a:lnTo>
                <a:lnTo>
                  <a:pt x="249" y="90"/>
                </a:lnTo>
                <a:lnTo>
                  <a:pt x="249" y="15"/>
                </a:lnTo>
                <a:lnTo>
                  <a:pt x="925" y="0"/>
                </a:lnTo>
                <a:lnTo>
                  <a:pt x="932" y="167"/>
                </a:lnTo>
                <a:lnTo>
                  <a:pt x="939" y="308"/>
                </a:lnTo>
                <a:lnTo>
                  <a:pt x="932" y="352"/>
                </a:lnTo>
                <a:lnTo>
                  <a:pt x="924" y="358"/>
                </a:lnTo>
                <a:lnTo>
                  <a:pt x="917" y="366"/>
                </a:lnTo>
                <a:lnTo>
                  <a:pt x="911" y="376"/>
                </a:lnTo>
                <a:lnTo>
                  <a:pt x="917" y="381"/>
                </a:lnTo>
                <a:lnTo>
                  <a:pt x="914" y="390"/>
                </a:lnTo>
                <a:lnTo>
                  <a:pt x="909" y="399"/>
                </a:lnTo>
                <a:lnTo>
                  <a:pt x="902" y="405"/>
                </a:lnTo>
                <a:lnTo>
                  <a:pt x="904" y="413"/>
                </a:lnTo>
                <a:lnTo>
                  <a:pt x="907" y="425"/>
                </a:lnTo>
                <a:lnTo>
                  <a:pt x="898" y="425"/>
                </a:lnTo>
                <a:lnTo>
                  <a:pt x="887" y="430"/>
                </a:lnTo>
                <a:lnTo>
                  <a:pt x="887" y="441"/>
                </a:lnTo>
                <a:lnTo>
                  <a:pt x="871" y="441"/>
                </a:lnTo>
                <a:lnTo>
                  <a:pt x="854" y="436"/>
                </a:lnTo>
              </a:path>
            </a:pathLst>
          </a:custGeom>
          <a:solidFill>
            <a:srgbClr val="FFC00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62" name="Freeform 14"/>
          <p:cNvSpPr>
            <a:spLocks/>
          </p:cNvSpPr>
          <p:nvPr/>
        </p:nvSpPr>
        <p:spPr bwMode="auto">
          <a:xfrm>
            <a:off x="5634038" y="4827588"/>
            <a:ext cx="1019175" cy="1282700"/>
          </a:xfrm>
          <a:custGeom>
            <a:avLst/>
            <a:gdLst>
              <a:gd name="T0" fmla="*/ 2147483647 w 642"/>
              <a:gd name="T1" fmla="*/ 2147483647 h 808"/>
              <a:gd name="T2" fmla="*/ 2147483647 w 642"/>
              <a:gd name="T3" fmla="*/ 2147483647 h 808"/>
              <a:gd name="T4" fmla="*/ 2147483647 w 642"/>
              <a:gd name="T5" fmla="*/ 2147483647 h 808"/>
              <a:gd name="T6" fmla="*/ 0 w 642"/>
              <a:gd name="T7" fmla="*/ 2147483647 h 808"/>
              <a:gd name="T8" fmla="*/ 2147483647 w 642"/>
              <a:gd name="T9" fmla="*/ 2147483647 h 808"/>
              <a:gd name="T10" fmla="*/ 2147483647 w 642"/>
              <a:gd name="T11" fmla="*/ 2147483647 h 808"/>
              <a:gd name="T12" fmla="*/ 2147483647 w 642"/>
              <a:gd name="T13" fmla="*/ 2147483647 h 808"/>
              <a:gd name="T14" fmla="*/ 2147483647 w 642"/>
              <a:gd name="T15" fmla="*/ 2147483647 h 808"/>
              <a:gd name="T16" fmla="*/ 2147483647 w 642"/>
              <a:gd name="T17" fmla="*/ 2147483647 h 808"/>
              <a:gd name="T18" fmla="*/ 2147483647 w 642"/>
              <a:gd name="T19" fmla="*/ 2147483647 h 808"/>
              <a:gd name="T20" fmla="*/ 2147483647 w 642"/>
              <a:gd name="T21" fmla="*/ 2147483647 h 808"/>
              <a:gd name="T22" fmla="*/ 2147483647 w 642"/>
              <a:gd name="T23" fmla="*/ 0 h 808"/>
              <a:gd name="T24" fmla="*/ 2147483647 w 642"/>
              <a:gd name="T25" fmla="*/ 2147483647 h 808"/>
              <a:gd name="T26" fmla="*/ 2147483647 w 642"/>
              <a:gd name="T27" fmla="*/ 2147483647 h 808"/>
              <a:gd name="T28" fmla="*/ 2147483647 w 642"/>
              <a:gd name="T29" fmla="*/ 2147483647 h 808"/>
              <a:gd name="T30" fmla="*/ 2147483647 w 642"/>
              <a:gd name="T31" fmla="*/ 2147483647 h 808"/>
              <a:gd name="T32" fmla="*/ 2147483647 w 642"/>
              <a:gd name="T33" fmla="*/ 2147483647 h 808"/>
              <a:gd name="T34" fmla="*/ 2147483647 w 642"/>
              <a:gd name="T35" fmla="*/ 2147483647 h 808"/>
              <a:gd name="T36" fmla="*/ 2147483647 w 642"/>
              <a:gd name="T37" fmla="*/ 2147483647 h 808"/>
              <a:gd name="T38" fmla="*/ 2147483647 w 642"/>
              <a:gd name="T39" fmla="*/ 2147483647 h 808"/>
              <a:gd name="T40" fmla="*/ 2147483647 w 642"/>
              <a:gd name="T41" fmla="*/ 2147483647 h 808"/>
              <a:gd name="T42" fmla="*/ 2147483647 w 642"/>
              <a:gd name="T43" fmla="*/ 2147483647 h 808"/>
              <a:gd name="T44" fmla="*/ 2147483647 w 642"/>
              <a:gd name="T45" fmla="*/ 2147483647 h 808"/>
              <a:gd name="T46" fmla="*/ 2147483647 w 642"/>
              <a:gd name="T47" fmla="*/ 2147483647 h 808"/>
              <a:gd name="T48" fmla="*/ 2147483647 w 642"/>
              <a:gd name="T49" fmla="*/ 2147483647 h 808"/>
              <a:gd name="T50" fmla="*/ 2147483647 w 642"/>
              <a:gd name="T51" fmla="*/ 2147483647 h 808"/>
              <a:gd name="T52" fmla="*/ 2147483647 w 642"/>
              <a:gd name="T53" fmla="*/ 2147483647 h 808"/>
              <a:gd name="T54" fmla="*/ 2147483647 w 642"/>
              <a:gd name="T55" fmla="*/ 2147483647 h 808"/>
              <a:gd name="T56" fmla="*/ 2147483647 w 642"/>
              <a:gd name="T57" fmla="*/ 2147483647 h 808"/>
              <a:gd name="T58" fmla="*/ 2147483647 w 642"/>
              <a:gd name="T59" fmla="*/ 2147483647 h 808"/>
              <a:gd name="T60" fmla="*/ 2147483647 w 642"/>
              <a:gd name="T61" fmla="*/ 2147483647 h 808"/>
              <a:gd name="T62" fmla="*/ 2147483647 w 642"/>
              <a:gd name="T63" fmla="*/ 2147483647 h 808"/>
              <a:gd name="T64" fmla="*/ 2147483647 w 642"/>
              <a:gd name="T65" fmla="*/ 2147483647 h 808"/>
              <a:gd name="T66" fmla="*/ 2147483647 w 642"/>
              <a:gd name="T67" fmla="*/ 2147483647 h 808"/>
              <a:gd name="T68" fmla="*/ 2147483647 w 642"/>
              <a:gd name="T69" fmla="*/ 2147483647 h 808"/>
              <a:gd name="T70" fmla="*/ 2147483647 w 642"/>
              <a:gd name="T71" fmla="*/ 2147483647 h 808"/>
              <a:gd name="T72" fmla="*/ 2147483647 w 642"/>
              <a:gd name="T73" fmla="*/ 2147483647 h 808"/>
              <a:gd name="T74" fmla="*/ 2147483647 w 642"/>
              <a:gd name="T75" fmla="*/ 2147483647 h 808"/>
              <a:gd name="T76" fmla="*/ 2147483647 w 642"/>
              <a:gd name="T77" fmla="*/ 2147483647 h 808"/>
              <a:gd name="T78" fmla="*/ 2147483647 w 642"/>
              <a:gd name="T79" fmla="*/ 2147483647 h 808"/>
              <a:gd name="T80" fmla="*/ 2147483647 w 642"/>
              <a:gd name="T81" fmla="*/ 2147483647 h 808"/>
              <a:gd name="T82" fmla="*/ 2147483647 w 642"/>
              <a:gd name="T83" fmla="*/ 2147483647 h 808"/>
              <a:gd name="T84" fmla="*/ 2147483647 w 642"/>
              <a:gd name="T85" fmla="*/ 2147483647 h 808"/>
              <a:gd name="T86" fmla="*/ 2147483647 w 642"/>
              <a:gd name="T87" fmla="*/ 2147483647 h 808"/>
              <a:gd name="T88" fmla="*/ 2147483647 w 642"/>
              <a:gd name="T89" fmla="*/ 2147483647 h 808"/>
              <a:gd name="T90" fmla="*/ 2147483647 w 642"/>
              <a:gd name="T91" fmla="*/ 2147483647 h 808"/>
              <a:gd name="T92" fmla="*/ 2147483647 w 642"/>
              <a:gd name="T93" fmla="*/ 2147483647 h 808"/>
              <a:gd name="T94" fmla="*/ 2147483647 w 642"/>
              <a:gd name="T95" fmla="*/ 2147483647 h 8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42"/>
              <a:gd name="T145" fmla="*/ 0 h 808"/>
              <a:gd name="T146" fmla="*/ 642 w 642"/>
              <a:gd name="T147" fmla="*/ 808 h 8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42" h="808">
                <a:moveTo>
                  <a:pt x="79" y="797"/>
                </a:moveTo>
                <a:lnTo>
                  <a:pt x="57" y="797"/>
                </a:lnTo>
                <a:lnTo>
                  <a:pt x="13" y="807"/>
                </a:lnTo>
                <a:lnTo>
                  <a:pt x="13" y="624"/>
                </a:lnTo>
                <a:lnTo>
                  <a:pt x="10" y="546"/>
                </a:lnTo>
                <a:lnTo>
                  <a:pt x="8" y="475"/>
                </a:lnTo>
                <a:lnTo>
                  <a:pt x="1" y="195"/>
                </a:lnTo>
                <a:lnTo>
                  <a:pt x="0" y="93"/>
                </a:lnTo>
                <a:lnTo>
                  <a:pt x="13" y="97"/>
                </a:lnTo>
                <a:lnTo>
                  <a:pt x="33" y="97"/>
                </a:lnTo>
                <a:lnTo>
                  <a:pt x="45" y="93"/>
                </a:lnTo>
                <a:lnTo>
                  <a:pt x="55" y="90"/>
                </a:lnTo>
                <a:lnTo>
                  <a:pt x="70" y="88"/>
                </a:lnTo>
                <a:lnTo>
                  <a:pt x="83" y="88"/>
                </a:lnTo>
                <a:lnTo>
                  <a:pt x="102" y="75"/>
                </a:lnTo>
                <a:lnTo>
                  <a:pt x="126" y="75"/>
                </a:lnTo>
                <a:lnTo>
                  <a:pt x="142" y="81"/>
                </a:lnTo>
                <a:lnTo>
                  <a:pt x="164" y="77"/>
                </a:lnTo>
                <a:lnTo>
                  <a:pt x="173" y="72"/>
                </a:lnTo>
                <a:lnTo>
                  <a:pt x="184" y="68"/>
                </a:lnTo>
                <a:lnTo>
                  <a:pt x="192" y="59"/>
                </a:lnTo>
                <a:lnTo>
                  <a:pt x="226" y="17"/>
                </a:lnTo>
                <a:lnTo>
                  <a:pt x="232" y="6"/>
                </a:lnTo>
                <a:lnTo>
                  <a:pt x="240" y="0"/>
                </a:lnTo>
                <a:lnTo>
                  <a:pt x="247" y="6"/>
                </a:lnTo>
                <a:lnTo>
                  <a:pt x="259" y="12"/>
                </a:lnTo>
                <a:lnTo>
                  <a:pt x="267" y="23"/>
                </a:lnTo>
                <a:lnTo>
                  <a:pt x="277" y="32"/>
                </a:lnTo>
                <a:lnTo>
                  <a:pt x="282" y="39"/>
                </a:lnTo>
                <a:lnTo>
                  <a:pt x="282" y="45"/>
                </a:lnTo>
                <a:lnTo>
                  <a:pt x="282" y="52"/>
                </a:lnTo>
                <a:lnTo>
                  <a:pt x="293" y="61"/>
                </a:lnTo>
                <a:lnTo>
                  <a:pt x="302" y="65"/>
                </a:lnTo>
                <a:lnTo>
                  <a:pt x="309" y="70"/>
                </a:lnTo>
                <a:lnTo>
                  <a:pt x="315" y="81"/>
                </a:lnTo>
                <a:lnTo>
                  <a:pt x="315" y="99"/>
                </a:lnTo>
                <a:lnTo>
                  <a:pt x="319" y="108"/>
                </a:lnTo>
                <a:lnTo>
                  <a:pt x="342" y="133"/>
                </a:lnTo>
                <a:lnTo>
                  <a:pt x="355" y="139"/>
                </a:lnTo>
                <a:lnTo>
                  <a:pt x="366" y="146"/>
                </a:lnTo>
                <a:lnTo>
                  <a:pt x="380" y="163"/>
                </a:lnTo>
                <a:lnTo>
                  <a:pt x="406" y="183"/>
                </a:lnTo>
                <a:lnTo>
                  <a:pt x="411" y="195"/>
                </a:lnTo>
                <a:lnTo>
                  <a:pt x="412" y="208"/>
                </a:lnTo>
                <a:lnTo>
                  <a:pt x="412" y="217"/>
                </a:lnTo>
                <a:lnTo>
                  <a:pt x="412" y="228"/>
                </a:lnTo>
                <a:lnTo>
                  <a:pt x="412" y="245"/>
                </a:lnTo>
                <a:lnTo>
                  <a:pt x="412" y="255"/>
                </a:lnTo>
                <a:lnTo>
                  <a:pt x="412" y="266"/>
                </a:lnTo>
                <a:lnTo>
                  <a:pt x="411" y="286"/>
                </a:lnTo>
                <a:lnTo>
                  <a:pt x="412" y="299"/>
                </a:lnTo>
                <a:lnTo>
                  <a:pt x="412" y="310"/>
                </a:lnTo>
                <a:lnTo>
                  <a:pt x="411" y="323"/>
                </a:lnTo>
                <a:lnTo>
                  <a:pt x="412" y="337"/>
                </a:lnTo>
                <a:lnTo>
                  <a:pt x="419" y="346"/>
                </a:lnTo>
                <a:lnTo>
                  <a:pt x="422" y="362"/>
                </a:lnTo>
                <a:lnTo>
                  <a:pt x="422" y="375"/>
                </a:lnTo>
                <a:lnTo>
                  <a:pt x="412" y="392"/>
                </a:lnTo>
                <a:lnTo>
                  <a:pt x="412" y="405"/>
                </a:lnTo>
                <a:lnTo>
                  <a:pt x="419" y="412"/>
                </a:lnTo>
                <a:lnTo>
                  <a:pt x="427" y="415"/>
                </a:lnTo>
                <a:lnTo>
                  <a:pt x="453" y="437"/>
                </a:lnTo>
                <a:lnTo>
                  <a:pt x="466" y="445"/>
                </a:lnTo>
                <a:lnTo>
                  <a:pt x="479" y="446"/>
                </a:lnTo>
                <a:lnTo>
                  <a:pt x="499" y="448"/>
                </a:lnTo>
                <a:lnTo>
                  <a:pt x="509" y="448"/>
                </a:lnTo>
                <a:lnTo>
                  <a:pt x="567" y="479"/>
                </a:lnTo>
                <a:lnTo>
                  <a:pt x="582" y="490"/>
                </a:lnTo>
                <a:lnTo>
                  <a:pt x="607" y="519"/>
                </a:lnTo>
                <a:lnTo>
                  <a:pt x="614" y="528"/>
                </a:lnTo>
                <a:lnTo>
                  <a:pt x="618" y="535"/>
                </a:lnTo>
                <a:lnTo>
                  <a:pt x="622" y="548"/>
                </a:lnTo>
                <a:lnTo>
                  <a:pt x="634" y="579"/>
                </a:lnTo>
                <a:lnTo>
                  <a:pt x="634" y="592"/>
                </a:lnTo>
                <a:lnTo>
                  <a:pt x="633" y="602"/>
                </a:lnTo>
                <a:lnTo>
                  <a:pt x="641" y="620"/>
                </a:lnTo>
                <a:lnTo>
                  <a:pt x="634" y="626"/>
                </a:lnTo>
                <a:lnTo>
                  <a:pt x="627" y="630"/>
                </a:lnTo>
                <a:lnTo>
                  <a:pt x="607" y="650"/>
                </a:lnTo>
                <a:lnTo>
                  <a:pt x="594" y="670"/>
                </a:lnTo>
                <a:lnTo>
                  <a:pt x="582" y="679"/>
                </a:lnTo>
                <a:lnTo>
                  <a:pt x="514" y="713"/>
                </a:lnTo>
                <a:lnTo>
                  <a:pt x="504" y="713"/>
                </a:lnTo>
                <a:lnTo>
                  <a:pt x="486" y="719"/>
                </a:lnTo>
                <a:lnTo>
                  <a:pt x="469" y="719"/>
                </a:lnTo>
                <a:lnTo>
                  <a:pt x="427" y="708"/>
                </a:lnTo>
                <a:lnTo>
                  <a:pt x="382" y="713"/>
                </a:lnTo>
                <a:lnTo>
                  <a:pt x="355" y="724"/>
                </a:lnTo>
                <a:lnTo>
                  <a:pt x="309" y="728"/>
                </a:lnTo>
                <a:lnTo>
                  <a:pt x="295" y="730"/>
                </a:lnTo>
                <a:lnTo>
                  <a:pt x="272" y="739"/>
                </a:lnTo>
                <a:lnTo>
                  <a:pt x="247" y="739"/>
                </a:lnTo>
                <a:lnTo>
                  <a:pt x="215" y="724"/>
                </a:lnTo>
                <a:lnTo>
                  <a:pt x="193" y="730"/>
                </a:lnTo>
                <a:lnTo>
                  <a:pt x="177" y="742"/>
                </a:lnTo>
                <a:lnTo>
                  <a:pt x="148" y="788"/>
                </a:lnTo>
                <a:lnTo>
                  <a:pt x="79" y="797"/>
                </a:lnTo>
              </a:path>
            </a:pathLst>
          </a:custGeom>
          <a:solidFill>
            <a:srgbClr val="FFC00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4267200" y="2227263"/>
            <a:ext cx="1363663" cy="1855787"/>
          </a:xfrm>
          <a:custGeom>
            <a:avLst/>
            <a:gdLst>
              <a:gd name="T0" fmla="*/ 2147483647 w 862"/>
              <a:gd name="T1" fmla="*/ 2147483647 h 1161"/>
              <a:gd name="T2" fmla="*/ 2147483647 w 862"/>
              <a:gd name="T3" fmla="*/ 2147483647 h 1161"/>
              <a:gd name="T4" fmla="*/ 2147483647 w 862"/>
              <a:gd name="T5" fmla="*/ 2147483647 h 1161"/>
              <a:gd name="T6" fmla="*/ 2147483647 w 862"/>
              <a:gd name="T7" fmla="*/ 2147483647 h 1161"/>
              <a:gd name="T8" fmla="*/ 2147483647 w 862"/>
              <a:gd name="T9" fmla="*/ 2147483647 h 1161"/>
              <a:gd name="T10" fmla="*/ 2147483647 w 862"/>
              <a:gd name="T11" fmla="*/ 2147483647 h 1161"/>
              <a:gd name="T12" fmla="*/ 2147483647 w 862"/>
              <a:gd name="T13" fmla="*/ 2147483647 h 1161"/>
              <a:gd name="T14" fmla="*/ 2147483647 w 862"/>
              <a:gd name="T15" fmla="*/ 2147483647 h 1161"/>
              <a:gd name="T16" fmla="*/ 2147483647 w 862"/>
              <a:gd name="T17" fmla="*/ 2147483647 h 1161"/>
              <a:gd name="T18" fmla="*/ 2147483647 w 862"/>
              <a:gd name="T19" fmla="*/ 2147483647 h 1161"/>
              <a:gd name="T20" fmla="*/ 2147483647 w 862"/>
              <a:gd name="T21" fmla="*/ 2147483647 h 1161"/>
              <a:gd name="T22" fmla="*/ 2147483647 w 862"/>
              <a:gd name="T23" fmla="*/ 2147483647 h 1161"/>
              <a:gd name="T24" fmla="*/ 2147483647 w 862"/>
              <a:gd name="T25" fmla="*/ 2147483647 h 1161"/>
              <a:gd name="T26" fmla="*/ 2147483647 w 862"/>
              <a:gd name="T27" fmla="*/ 2147483647 h 1161"/>
              <a:gd name="T28" fmla="*/ 2147483647 w 862"/>
              <a:gd name="T29" fmla="*/ 2147483647 h 1161"/>
              <a:gd name="T30" fmla="*/ 2147483647 w 862"/>
              <a:gd name="T31" fmla="*/ 2147483647 h 1161"/>
              <a:gd name="T32" fmla="*/ 2147483647 w 862"/>
              <a:gd name="T33" fmla="*/ 2147483647 h 1161"/>
              <a:gd name="T34" fmla="*/ 2147483647 w 862"/>
              <a:gd name="T35" fmla="*/ 2147483647 h 1161"/>
              <a:gd name="T36" fmla="*/ 2147483647 w 862"/>
              <a:gd name="T37" fmla="*/ 2147483647 h 1161"/>
              <a:gd name="T38" fmla="*/ 2147483647 w 862"/>
              <a:gd name="T39" fmla="*/ 2147483647 h 1161"/>
              <a:gd name="T40" fmla="*/ 2147483647 w 862"/>
              <a:gd name="T41" fmla="*/ 2147483647 h 1161"/>
              <a:gd name="T42" fmla="*/ 2147483647 w 862"/>
              <a:gd name="T43" fmla="*/ 2147483647 h 1161"/>
              <a:gd name="T44" fmla="*/ 2147483647 w 862"/>
              <a:gd name="T45" fmla="*/ 2147483647 h 1161"/>
              <a:gd name="T46" fmla="*/ 2147483647 w 862"/>
              <a:gd name="T47" fmla="*/ 2147483647 h 1161"/>
              <a:gd name="T48" fmla="*/ 2147483647 w 862"/>
              <a:gd name="T49" fmla="*/ 2147483647 h 1161"/>
              <a:gd name="T50" fmla="*/ 2147483647 w 862"/>
              <a:gd name="T51" fmla="*/ 2147483647 h 1161"/>
              <a:gd name="T52" fmla="*/ 2147483647 w 862"/>
              <a:gd name="T53" fmla="*/ 2147483647 h 1161"/>
              <a:gd name="T54" fmla="*/ 2147483647 w 862"/>
              <a:gd name="T55" fmla="*/ 2147483647 h 1161"/>
              <a:gd name="T56" fmla="*/ 2147483647 w 862"/>
              <a:gd name="T57" fmla="*/ 2147483647 h 1161"/>
              <a:gd name="T58" fmla="*/ 2147483647 w 862"/>
              <a:gd name="T59" fmla="*/ 0 h 1161"/>
              <a:gd name="T60" fmla="*/ 2147483647 w 862"/>
              <a:gd name="T61" fmla="*/ 2147483647 h 1161"/>
              <a:gd name="T62" fmla="*/ 2147483647 w 862"/>
              <a:gd name="T63" fmla="*/ 2147483647 h 1161"/>
              <a:gd name="T64" fmla="*/ 2147483647 w 862"/>
              <a:gd name="T65" fmla="*/ 2147483647 h 1161"/>
              <a:gd name="T66" fmla="*/ 2147483647 w 862"/>
              <a:gd name="T67" fmla="*/ 2147483647 h 1161"/>
              <a:gd name="T68" fmla="*/ 2147483647 w 862"/>
              <a:gd name="T69" fmla="*/ 2147483647 h 1161"/>
              <a:gd name="T70" fmla="*/ 2147483647 w 862"/>
              <a:gd name="T71" fmla="*/ 2147483647 h 1161"/>
              <a:gd name="T72" fmla="*/ 2147483647 w 862"/>
              <a:gd name="T73" fmla="*/ 2147483647 h 1161"/>
              <a:gd name="T74" fmla="*/ 2147483647 w 862"/>
              <a:gd name="T75" fmla="*/ 2147483647 h 1161"/>
              <a:gd name="T76" fmla="*/ 2147483647 w 862"/>
              <a:gd name="T77" fmla="*/ 2147483647 h 1161"/>
              <a:gd name="T78" fmla="*/ 2147483647 w 862"/>
              <a:gd name="T79" fmla="*/ 2147483647 h 1161"/>
              <a:gd name="T80" fmla="*/ 2147483647 w 862"/>
              <a:gd name="T81" fmla="*/ 2147483647 h 1161"/>
              <a:gd name="T82" fmla="*/ 2147483647 w 862"/>
              <a:gd name="T83" fmla="*/ 2147483647 h 1161"/>
              <a:gd name="T84" fmla="*/ 2147483647 w 862"/>
              <a:gd name="T85" fmla="*/ 2147483647 h 1161"/>
              <a:gd name="T86" fmla="*/ 2147483647 w 862"/>
              <a:gd name="T87" fmla="*/ 2147483647 h 1161"/>
              <a:gd name="T88" fmla="*/ 2147483647 w 862"/>
              <a:gd name="T89" fmla="*/ 2147483647 h 1161"/>
              <a:gd name="T90" fmla="*/ 2147483647 w 862"/>
              <a:gd name="T91" fmla="*/ 2147483647 h 1161"/>
              <a:gd name="T92" fmla="*/ 2147483647 w 862"/>
              <a:gd name="T93" fmla="*/ 2147483647 h 1161"/>
              <a:gd name="T94" fmla="*/ 2147483647 w 862"/>
              <a:gd name="T95" fmla="*/ 2147483647 h 1161"/>
              <a:gd name="T96" fmla="*/ 2147483647 w 862"/>
              <a:gd name="T97" fmla="*/ 2147483647 h 1161"/>
              <a:gd name="T98" fmla="*/ 2147483647 w 862"/>
              <a:gd name="T99" fmla="*/ 2147483647 h 1161"/>
              <a:gd name="T100" fmla="*/ 2147483647 w 862"/>
              <a:gd name="T101" fmla="*/ 2147483647 h 1161"/>
              <a:gd name="T102" fmla="*/ 2147483647 w 862"/>
              <a:gd name="T103" fmla="*/ 2147483647 h 1161"/>
              <a:gd name="T104" fmla="*/ 2147483647 w 862"/>
              <a:gd name="T105" fmla="*/ 2147483647 h 1161"/>
              <a:gd name="T106" fmla="*/ 2147483647 w 862"/>
              <a:gd name="T107" fmla="*/ 2147483647 h 1161"/>
              <a:gd name="T108" fmla="*/ 2147483647 w 862"/>
              <a:gd name="T109" fmla="*/ 2147483647 h 1161"/>
              <a:gd name="T110" fmla="*/ 2147483647 w 862"/>
              <a:gd name="T111" fmla="*/ 2147483647 h 11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62"/>
              <a:gd name="T169" fmla="*/ 0 h 1161"/>
              <a:gd name="T170" fmla="*/ 862 w 862"/>
              <a:gd name="T171" fmla="*/ 1161 h 11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62" h="1161">
                <a:moveTo>
                  <a:pt x="490" y="1145"/>
                </a:moveTo>
                <a:lnTo>
                  <a:pt x="482" y="1133"/>
                </a:lnTo>
                <a:lnTo>
                  <a:pt x="474" y="1125"/>
                </a:lnTo>
                <a:lnTo>
                  <a:pt x="469" y="1123"/>
                </a:lnTo>
                <a:lnTo>
                  <a:pt x="456" y="1118"/>
                </a:lnTo>
                <a:lnTo>
                  <a:pt x="450" y="1112"/>
                </a:lnTo>
                <a:lnTo>
                  <a:pt x="442" y="1108"/>
                </a:lnTo>
                <a:lnTo>
                  <a:pt x="430" y="1099"/>
                </a:lnTo>
                <a:lnTo>
                  <a:pt x="425" y="1105"/>
                </a:lnTo>
                <a:lnTo>
                  <a:pt x="417" y="1113"/>
                </a:lnTo>
                <a:lnTo>
                  <a:pt x="407" y="1118"/>
                </a:lnTo>
                <a:lnTo>
                  <a:pt x="399" y="1113"/>
                </a:lnTo>
                <a:lnTo>
                  <a:pt x="397" y="1103"/>
                </a:lnTo>
                <a:lnTo>
                  <a:pt x="394" y="1092"/>
                </a:lnTo>
                <a:lnTo>
                  <a:pt x="383" y="1086"/>
                </a:lnTo>
                <a:lnTo>
                  <a:pt x="370" y="1085"/>
                </a:lnTo>
                <a:lnTo>
                  <a:pt x="357" y="1086"/>
                </a:lnTo>
                <a:lnTo>
                  <a:pt x="349" y="1086"/>
                </a:lnTo>
                <a:lnTo>
                  <a:pt x="342" y="1086"/>
                </a:lnTo>
                <a:lnTo>
                  <a:pt x="332" y="1081"/>
                </a:lnTo>
                <a:lnTo>
                  <a:pt x="319" y="1072"/>
                </a:lnTo>
                <a:lnTo>
                  <a:pt x="312" y="1066"/>
                </a:lnTo>
                <a:lnTo>
                  <a:pt x="305" y="1063"/>
                </a:lnTo>
                <a:lnTo>
                  <a:pt x="299" y="1057"/>
                </a:lnTo>
                <a:lnTo>
                  <a:pt x="295" y="1046"/>
                </a:lnTo>
                <a:lnTo>
                  <a:pt x="290" y="1041"/>
                </a:lnTo>
                <a:lnTo>
                  <a:pt x="279" y="1041"/>
                </a:lnTo>
                <a:lnTo>
                  <a:pt x="268" y="1033"/>
                </a:lnTo>
                <a:lnTo>
                  <a:pt x="262" y="1033"/>
                </a:lnTo>
                <a:lnTo>
                  <a:pt x="254" y="1026"/>
                </a:lnTo>
                <a:lnTo>
                  <a:pt x="248" y="1018"/>
                </a:lnTo>
                <a:lnTo>
                  <a:pt x="239" y="1018"/>
                </a:lnTo>
                <a:lnTo>
                  <a:pt x="230" y="1013"/>
                </a:lnTo>
                <a:lnTo>
                  <a:pt x="223" y="1021"/>
                </a:lnTo>
                <a:lnTo>
                  <a:pt x="215" y="1021"/>
                </a:lnTo>
                <a:lnTo>
                  <a:pt x="207" y="1018"/>
                </a:lnTo>
                <a:lnTo>
                  <a:pt x="187" y="1008"/>
                </a:lnTo>
                <a:lnTo>
                  <a:pt x="175" y="1011"/>
                </a:lnTo>
                <a:lnTo>
                  <a:pt x="168" y="1006"/>
                </a:lnTo>
                <a:lnTo>
                  <a:pt x="167" y="991"/>
                </a:lnTo>
                <a:lnTo>
                  <a:pt x="159" y="979"/>
                </a:lnTo>
                <a:lnTo>
                  <a:pt x="150" y="979"/>
                </a:lnTo>
                <a:lnTo>
                  <a:pt x="150" y="966"/>
                </a:lnTo>
                <a:lnTo>
                  <a:pt x="143" y="963"/>
                </a:lnTo>
                <a:lnTo>
                  <a:pt x="137" y="953"/>
                </a:lnTo>
                <a:lnTo>
                  <a:pt x="121" y="943"/>
                </a:lnTo>
                <a:lnTo>
                  <a:pt x="119" y="930"/>
                </a:lnTo>
                <a:lnTo>
                  <a:pt x="101" y="921"/>
                </a:lnTo>
                <a:lnTo>
                  <a:pt x="93" y="916"/>
                </a:lnTo>
                <a:lnTo>
                  <a:pt x="85" y="911"/>
                </a:lnTo>
                <a:lnTo>
                  <a:pt x="70" y="898"/>
                </a:lnTo>
                <a:lnTo>
                  <a:pt x="63" y="893"/>
                </a:lnTo>
                <a:lnTo>
                  <a:pt x="61" y="883"/>
                </a:lnTo>
                <a:lnTo>
                  <a:pt x="57" y="873"/>
                </a:lnTo>
                <a:lnTo>
                  <a:pt x="53" y="866"/>
                </a:lnTo>
                <a:lnTo>
                  <a:pt x="45" y="861"/>
                </a:lnTo>
                <a:lnTo>
                  <a:pt x="41" y="858"/>
                </a:lnTo>
                <a:lnTo>
                  <a:pt x="39" y="848"/>
                </a:lnTo>
                <a:lnTo>
                  <a:pt x="39" y="837"/>
                </a:lnTo>
                <a:lnTo>
                  <a:pt x="35" y="828"/>
                </a:lnTo>
                <a:lnTo>
                  <a:pt x="33" y="819"/>
                </a:lnTo>
                <a:lnTo>
                  <a:pt x="28" y="811"/>
                </a:lnTo>
                <a:lnTo>
                  <a:pt x="33" y="803"/>
                </a:lnTo>
                <a:lnTo>
                  <a:pt x="30" y="788"/>
                </a:lnTo>
                <a:lnTo>
                  <a:pt x="35" y="777"/>
                </a:lnTo>
                <a:lnTo>
                  <a:pt x="45" y="774"/>
                </a:lnTo>
                <a:lnTo>
                  <a:pt x="52" y="770"/>
                </a:lnTo>
                <a:lnTo>
                  <a:pt x="55" y="763"/>
                </a:lnTo>
                <a:lnTo>
                  <a:pt x="63" y="763"/>
                </a:lnTo>
                <a:lnTo>
                  <a:pt x="73" y="754"/>
                </a:lnTo>
                <a:lnTo>
                  <a:pt x="66" y="748"/>
                </a:lnTo>
                <a:lnTo>
                  <a:pt x="61" y="743"/>
                </a:lnTo>
                <a:lnTo>
                  <a:pt x="63" y="729"/>
                </a:lnTo>
                <a:lnTo>
                  <a:pt x="61" y="724"/>
                </a:lnTo>
                <a:lnTo>
                  <a:pt x="55" y="714"/>
                </a:lnTo>
                <a:lnTo>
                  <a:pt x="45" y="714"/>
                </a:lnTo>
                <a:lnTo>
                  <a:pt x="45" y="701"/>
                </a:lnTo>
                <a:lnTo>
                  <a:pt x="39" y="692"/>
                </a:lnTo>
                <a:lnTo>
                  <a:pt x="45" y="684"/>
                </a:lnTo>
                <a:lnTo>
                  <a:pt x="53" y="676"/>
                </a:lnTo>
                <a:lnTo>
                  <a:pt x="61" y="668"/>
                </a:lnTo>
                <a:lnTo>
                  <a:pt x="63" y="657"/>
                </a:lnTo>
                <a:lnTo>
                  <a:pt x="68" y="652"/>
                </a:lnTo>
                <a:lnTo>
                  <a:pt x="63" y="643"/>
                </a:lnTo>
                <a:lnTo>
                  <a:pt x="55" y="643"/>
                </a:lnTo>
                <a:lnTo>
                  <a:pt x="46" y="644"/>
                </a:lnTo>
                <a:lnTo>
                  <a:pt x="39" y="644"/>
                </a:lnTo>
                <a:lnTo>
                  <a:pt x="33" y="637"/>
                </a:lnTo>
                <a:lnTo>
                  <a:pt x="17" y="634"/>
                </a:lnTo>
                <a:lnTo>
                  <a:pt x="15" y="626"/>
                </a:lnTo>
                <a:lnTo>
                  <a:pt x="17" y="617"/>
                </a:lnTo>
                <a:lnTo>
                  <a:pt x="15" y="608"/>
                </a:lnTo>
                <a:lnTo>
                  <a:pt x="10" y="602"/>
                </a:lnTo>
                <a:lnTo>
                  <a:pt x="3" y="594"/>
                </a:lnTo>
                <a:lnTo>
                  <a:pt x="0" y="582"/>
                </a:lnTo>
                <a:lnTo>
                  <a:pt x="5" y="576"/>
                </a:lnTo>
                <a:lnTo>
                  <a:pt x="0" y="566"/>
                </a:lnTo>
                <a:lnTo>
                  <a:pt x="5" y="559"/>
                </a:lnTo>
                <a:lnTo>
                  <a:pt x="6" y="550"/>
                </a:lnTo>
                <a:lnTo>
                  <a:pt x="10" y="541"/>
                </a:lnTo>
                <a:lnTo>
                  <a:pt x="10" y="530"/>
                </a:lnTo>
                <a:lnTo>
                  <a:pt x="17" y="522"/>
                </a:lnTo>
                <a:lnTo>
                  <a:pt x="23" y="510"/>
                </a:lnTo>
                <a:lnTo>
                  <a:pt x="30" y="504"/>
                </a:lnTo>
                <a:lnTo>
                  <a:pt x="35" y="497"/>
                </a:lnTo>
                <a:lnTo>
                  <a:pt x="41" y="486"/>
                </a:lnTo>
                <a:lnTo>
                  <a:pt x="33" y="481"/>
                </a:lnTo>
                <a:lnTo>
                  <a:pt x="23" y="470"/>
                </a:lnTo>
                <a:lnTo>
                  <a:pt x="15" y="457"/>
                </a:lnTo>
                <a:lnTo>
                  <a:pt x="25" y="454"/>
                </a:lnTo>
                <a:lnTo>
                  <a:pt x="30" y="452"/>
                </a:lnTo>
                <a:lnTo>
                  <a:pt x="45" y="442"/>
                </a:lnTo>
                <a:lnTo>
                  <a:pt x="53" y="437"/>
                </a:lnTo>
                <a:lnTo>
                  <a:pt x="63" y="437"/>
                </a:lnTo>
                <a:lnTo>
                  <a:pt x="70" y="434"/>
                </a:lnTo>
                <a:lnTo>
                  <a:pt x="87" y="432"/>
                </a:lnTo>
                <a:lnTo>
                  <a:pt x="93" y="424"/>
                </a:lnTo>
                <a:lnTo>
                  <a:pt x="103" y="422"/>
                </a:lnTo>
                <a:lnTo>
                  <a:pt x="112" y="421"/>
                </a:lnTo>
                <a:lnTo>
                  <a:pt x="121" y="415"/>
                </a:lnTo>
                <a:lnTo>
                  <a:pt x="127" y="412"/>
                </a:lnTo>
                <a:lnTo>
                  <a:pt x="135" y="402"/>
                </a:lnTo>
                <a:lnTo>
                  <a:pt x="143" y="397"/>
                </a:lnTo>
                <a:lnTo>
                  <a:pt x="150" y="390"/>
                </a:lnTo>
                <a:lnTo>
                  <a:pt x="147" y="382"/>
                </a:lnTo>
                <a:lnTo>
                  <a:pt x="139" y="374"/>
                </a:lnTo>
                <a:lnTo>
                  <a:pt x="143" y="367"/>
                </a:lnTo>
                <a:lnTo>
                  <a:pt x="148" y="355"/>
                </a:lnTo>
                <a:lnTo>
                  <a:pt x="161" y="354"/>
                </a:lnTo>
                <a:lnTo>
                  <a:pt x="174" y="350"/>
                </a:lnTo>
                <a:lnTo>
                  <a:pt x="177" y="344"/>
                </a:lnTo>
                <a:lnTo>
                  <a:pt x="174" y="335"/>
                </a:lnTo>
                <a:lnTo>
                  <a:pt x="170" y="321"/>
                </a:lnTo>
                <a:lnTo>
                  <a:pt x="161" y="315"/>
                </a:lnTo>
                <a:lnTo>
                  <a:pt x="152" y="312"/>
                </a:lnTo>
                <a:lnTo>
                  <a:pt x="148" y="304"/>
                </a:lnTo>
                <a:lnTo>
                  <a:pt x="139" y="300"/>
                </a:lnTo>
                <a:lnTo>
                  <a:pt x="143" y="288"/>
                </a:lnTo>
                <a:lnTo>
                  <a:pt x="135" y="285"/>
                </a:lnTo>
                <a:lnTo>
                  <a:pt x="130" y="275"/>
                </a:lnTo>
                <a:lnTo>
                  <a:pt x="127" y="267"/>
                </a:lnTo>
                <a:lnTo>
                  <a:pt x="115" y="252"/>
                </a:lnTo>
                <a:lnTo>
                  <a:pt x="110" y="240"/>
                </a:lnTo>
                <a:lnTo>
                  <a:pt x="115" y="234"/>
                </a:lnTo>
                <a:lnTo>
                  <a:pt x="115" y="228"/>
                </a:lnTo>
                <a:lnTo>
                  <a:pt x="103" y="219"/>
                </a:lnTo>
                <a:lnTo>
                  <a:pt x="95" y="214"/>
                </a:lnTo>
                <a:lnTo>
                  <a:pt x="87" y="214"/>
                </a:lnTo>
                <a:lnTo>
                  <a:pt x="79" y="208"/>
                </a:lnTo>
                <a:lnTo>
                  <a:pt x="73" y="195"/>
                </a:lnTo>
                <a:lnTo>
                  <a:pt x="73" y="187"/>
                </a:lnTo>
                <a:lnTo>
                  <a:pt x="79" y="182"/>
                </a:lnTo>
                <a:lnTo>
                  <a:pt x="92" y="179"/>
                </a:lnTo>
                <a:lnTo>
                  <a:pt x="90" y="167"/>
                </a:lnTo>
                <a:lnTo>
                  <a:pt x="87" y="159"/>
                </a:lnTo>
                <a:lnTo>
                  <a:pt x="79" y="150"/>
                </a:lnTo>
                <a:lnTo>
                  <a:pt x="73" y="140"/>
                </a:lnTo>
                <a:lnTo>
                  <a:pt x="77" y="130"/>
                </a:lnTo>
                <a:lnTo>
                  <a:pt x="81" y="120"/>
                </a:lnTo>
                <a:lnTo>
                  <a:pt x="88" y="115"/>
                </a:lnTo>
                <a:lnTo>
                  <a:pt x="92" y="105"/>
                </a:lnTo>
                <a:lnTo>
                  <a:pt x="92" y="95"/>
                </a:lnTo>
                <a:lnTo>
                  <a:pt x="81" y="86"/>
                </a:lnTo>
                <a:lnTo>
                  <a:pt x="77" y="77"/>
                </a:lnTo>
                <a:lnTo>
                  <a:pt x="81" y="70"/>
                </a:lnTo>
                <a:lnTo>
                  <a:pt x="87" y="53"/>
                </a:lnTo>
                <a:lnTo>
                  <a:pt x="95" y="50"/>
                </a:lnTo>
                <a:lnTo>
                  <a:pt x="119" y="50"/>
                </a:lnTo>
                <a:lnTo>
                  <a:pt x="133" y="45"/>
                </a:lnTo>
                <a:lnTo>
                  <a:pt x="143" y="45"/>
                </a:lnTo>
                <a:lnTo>
                  <a:pt x="150" y="37"/>
                </a:lnTo>
                <a:lnTo>
                  <a:pt x="148" y="26"/>
                </a:lnTo>
                <a:lnTo>
                  <a:pt x="153" y="17"/>
                </a:lnTo>
                <a:lnTo>
                  <a:pt x="167" y="19"/>
                </a:lnTo>
                <a:lnTo>
                  <a:pt x="181" y="23"/>
                </a:lnTo>
                <a:lnTo>
                  <a:pt x="183" y="13"/>
                </a:lnTo>
                <a:lnTo>
                  <a:pt x="194" y="10"/>
                </a:lnTo>
                <a:lnTo>
                  <a:pt x="205" y="17"/>
                </a:lnTo>
                <a:lnTo>
                  <a:pt x="208" y="8"/>
                </a:lnTo>
                <a:lnTo>
                  <a:pt x="214" y="0"/>
                </a:lnTo>
                <a:lnTo>
                  <a:pt x="223" y="0"/>
                </a:lnTo>
                <a:lnTo>
                  <a:pt x="232" y="8"/>
                </a:lnTo>
                <a:lnTo>
                  <a:pt x="239" y="13"/>
                </a:lnTo>
                <a:lnTo>
                  <a:pt x="237" y="28"/>
                </a:lnTo>
                <a:lnTo>
                  <a:pt x="245" y="30"/>
                </a:lnTo>
                <a:lnTo>
                  <a:pt x="252" y="37"/>
                </a:lnTo>
                <a:lnTo>
                  <a:pt x="265" y="37"/>
                </a:lnTo>
                <a:lnTo>
                  <a:pt x="274" y="33"/>
                </a:lnTo>
                <a:lnTo>
                  <a:pt x="282" y="28"/>
                </a:lnTo>
                <a:lnTo>
                  <a:pt x="295" y="28"/>
                </a:lnTo>
                <a:lnTo>
                  <a:pt x="302" y="23"/>
                </a:lnTo>
                <a:lnTo>
                  <a:pt x="312" y="13"/>
                </a:lnTo>
                <a:lnTo>
                  <a:pt x="323" y="17"/>
                </a:lnTo>
                <a:lnTo>
                  <a:pt x="334" y="13"/>
                </a:lnTo>
                <a:lnTo>
                  <a:pt x="343" y="10"/>
                </a:lnTo>
                <a:lnTo>
                  <a:pt x="343" y="19"/>
                </a:lnTo>
                <a:lnTo>
                  <a:pt x="342" y="28"/>
                </a:lnTo>
                <a:lnTo>
                  <a:pt x="343" y="37"/>
                </a:lnTo>
                <a:lnTo>
                  <a:pt x="357" y="45"/>
                </a:lnTo>
                <a:lnTo>
                  <a:pt x="347" y="52"/>
                </a:lnTo>
                <a:lnTo>
                  <a:pt x="343" y="60"/>
                </a:lnTo>
                <a:lnTo>
                  <a:pt x="349" y="66"/>
                </a:lnTo>
                <a:lnTo>
                  <a:pt x="357" y="72"/>
                </a:lnTo>
                <a:lnTo>
                  <a:pt x="342" y="86"/>
                </a:lnTo>
                <a:lnTo>
                  <a:pt x="335" y="95"/>
                </a:lnTo>
                <a:lnTo>
                  <a:pt x="343" y="103"/>
                </a:lnTo>
                <a:lnTo>
                  <a:pt x="343" y="112"/>
                </a:lnTo>
                <a:lnTo>
                  <a:pt x="347" y="120"/>
                </a:lnTo>
                <a:lnTo>
                  <a:pt x="349" y="130"/>
                </a:lnTo>
                <a:lnTo>
                  <a:pt x="357" y="135"/>
                </a:lnTo>
                <a:lnTo>
                  <a:pt x="372" y="140"/>
                </a:lnTo>
                <a:lnTo>
                  <a:pt x="379" y="147"/>
                </a:lnTo>
                <a:lnTo>
                  <a:pt x="390" y="153"/>
                </a:lnTo>
                <a:lnTo>
                  <a:pt x="397" y="155"/>
                </a:lnTo>
                <a:lnTo>
                  <a:pt x="402" y="170"/>
                </a:lnTo>
                <a:lnTo>
                  <a:pt x="397" y="179"/>
                </a:lnTo>
                <a:lnTo>
                  <a:pt x="387" y="187"/>
                </a:lnTo>
                <a:lnTo>
                  <a:pt x="387" y="199"/>
                </a:lnTo>
                <a:lnTo>
                  <a:pt x="394" y="208"/>
                </a:lnTo>
                <a:lnTo>
                  <a:pt x="410" y="217"/>
                </a:lnTo>
                <a:lnTo>
                  <a:pt x="425" y="217"/>
                </a:lnTo>
                <a:lnTo>
                  <a:pt x="432" y="210"/>
                </a:lnTo>
                <a:lnTo>
                  <a:pt x="442" y="222"/>
                </a:lnTo>
                <a:lnTo>
                  <a:pt x="450" y="234"/>
                </a:lnTo>
                <a:lnTo>
                  <a:pt x="459" y="242"/>
                </a:lnTo>
                <a:lnTo>
                  <a:pt x="465" y="252"/>
                </a:lnTo>
                <a:lnTo>
                  <a:pt x="472" y="257"/>
                </a:lnTo>
                <a:lnTo>
                  <a:pt x="484" y="262"/>
                </a:lnTo>
                <a:lnTo>
                  <a:pt x="490" y="267"/>
                </a:lnTo>
                <a:lnTo>
                  <a:pt x="504" y="268"/>
                </a:lnTo>
                <a:lnTo>
                  <a:pt x="510" y="272"/>
                </a:lnTo>
                <a:lnTo>
                  <a:pt x="517" y="277"/>
                </a:lnTo>
                <a:lnTo>
                  <a:pt x="517" y="288"/>
                </a:lnTo>
                <a:lnTo>
                  <a:pt x="524" y="295"/>
                </a:lnTo>
                <a:lnTo>
                  <a:pt x="536" y="295"/>
                </a:lnTo>
                <a:lnTo>
                  <a:pt x="539" y="304"/>
                </a:lnTo>
                <a:lnTo>
                  <a:pt x="544" y="315"/>
                </a:lnTo>
                <a:lnTo>
                  <a:pt x="539" y="324"/>
                </a:lnTo>
                <a:lnTo>
                  <a:pt x="536" y="334"/>
                </a:lnTo>
                <a:lnTo>
                  <a:pt x="534" y="342"/>
                </a:lnTo>
                <a:lnTo>
                  <a:pt x="537" y="354"/>
                </a:lnTo>
                <a:lnTo>
                  <a:pt x="544" y="362"/>
                </a:lnTo>
                <a:lnTo>
                  <a:pt x="551" y="367"/>
                </a:lnTo>
                <a:lnTo>
                  <a:pt x="559" y="379"/>
                </a:lnTo>
                <a:lnTo>
                  <a:pt x="571" y="379"/>
                </a:lnTo>
                <a:lnTo>
                  <a:pt x="579" y="379"/>
                </a:lnTo>
                <a:lnTo>
                  <a:pt x="592" y="388"/>
                </a:lnTo>
                <a:lnTo>
                  <a:pt x="602" y="397"/>
                </a:lnTo>
                <a:lnTo>
                  <a:pt x="611" y="404"/>
                </a:lnTo>
                <a:lnTo>
                  <a:pt x="616" y="412"/>
                </a:lnTo>
                <a:lnTo>
                  <a:pt x="624" y="417"/>
                </a:lnTo>
                <a:lnTo>
                  <a:pt x="632" y="422"/>
                </a:lnTo>
                <a:lnTo>
                  <a:pt x="642" y="422"/>
                </a:lnTo>
                <a:lnTo>
                  <a:pt x="651" y="422"/>
                </a:lnTo>
                <a:lnTo>
                  <a:pt x="656" y="429"/>
                </a:lnTo>
                <a:lnTo>
                  <a:pt x="671" y="432"/>
                </a:lnTo>
                <a:lnTo>
                  <a:pt x="678" y="434"/>
                </a:lnTo>
                <a:lnTo>
                  <a:pt x="679" y="442"/>
                </a:lnTo>
                <a:lnTo>
                  <a:pt x="674" y="449"/>
                </a:lnTo>
                <a:lnTo>
                  <a:pt x="676" y="461"/>
                </a:lnTo>
                <a:lnTo>
                  <a:pt x="687" y="462"/>
                </a:lnTo>
                <a:lnTo>
                  <a:pt x="696" y="470"/>
                </a:lnTo>
                <a:lnTo>
                  <a:pt x="711" y="474"/>
                </a:lnTo>
                <a:lnTo>
                  <a:pt x="714" y="481"/>
                </a:lnTo>
                <a:lnTo>
                  <a:pt x="719" y="494"/>
                </a:lnTo>
                <a:lnTo>
                  <a:pt x="726" y="506"/>
                </a:lnTo>
                <a:lnTo>
                  <a:pt x="727" y="512"/>
                </a:lnTo>
                <a:lnTo>
                  <a:pt x="727" y="522"/>
                </a:lnTo>
                <a:lnTo>
                  <a:pt x="738" y="526"/>
                </a:lnTo>
                <a:lnTo>
                  <a:pt x="854" y="526"/>
                </a:lnTo>
                <a:lnTo>
                  <a:pt x="861" y="536"/>
                </a:lnTo>
                <a:lnTo>
                  <a:pt x="861" y="544"/>
                </a:lnTo>
                <a:lnTo>
                  <a:pt x="854" y="554"/>
                </a:lnTo>
                <a:lnTo>
                  <a:pt x="846" y="562"/>
                </a:lnTo>
                <a:lnTo>
                  <a:pt x="839" y="566"/>
                </a:lnTo>
                <a:lnTo>
                  <a:pt x="833" y="574"/>
                </a:lnTo>
                <a:lnTo>
                  <a:pt x="827" y="579"/>
                </a:lnTo>
                <a:lnTo>
                  <a:pt x="831" y="596"/>
                </a:lnTo>
                <a:lnTo>
                  <a:pt x="827" y="614"/>
                </a:lnTo>
                <a:lnTo>
                  <a:pt x="819" y="619"/>
                </a:lnTo>
                <a:lnTo>
                  <a:pt x="802" y="628"/>
                </a:lnTo>
                <a:lnTo>
                  <a:pt x="796" y="637"/>
                </a:lnTo>
                <a:lnTo>
                  <a:pt x="794" y="648"/>
                </a:lnTo>
                <a:lnTo>
                  <a:pt x="791" y="661"/>
                </a:lnTo>
                <a:lnTo>
                  <a:pt x="787" y="668"/>
                </a:lnTo>
                <a:lnTo>
                  <a:pt x="779" y="677"/>
                </a:lnTo>
                <a:lnTo>
                  <a:pt x="776" y="689"/>
                </a:lnTo>
                <a:lnTo>
                  <a:pt x="762" y="689"/>
                </a:lnTo>
                <a:lnTo>
                  <a:pt x="718" y="703"/>
                </a:lnTo>
                <a:lnTo>
                  <a:pt x="706" y="701"/>
                </a:lnTo>
                <a:lnTo>
                  <a:pt x="692" y="694"/>
                </a:lnTo>
                <a:lnTo>
                  <a:pt x="649" y="709"/>
                </a:lnTo>
                <a:lnTo>
                  <a:pt x="638" y="716"/>
                </a:lnTo>
                <a:lnTo>
                  <a:pt x="632" y="724"/>
                </a:lnTo>
                <a:lnTo>
                  <a:pt x="629" y="736"/>
                </a:lnTo>
                <a:lnTo>
                  <a:pt x="629" y="748"/>
                </a:lnTo>
                <a:lnTo>
                  <a:pt x="634" y="756"/>
                </a:lnTo>
                <a:lnTo>
                  <a:pt x="644" y="777"/>
                </a:lnTo>
                <a:lnTo>
                  <a:pt x="642" y="784"/>
                </a:lnTo>
                <a:lnTo>
                  <a:pt x="634" y="794"/>
                </a:lnTo>
                <a:lnTo>
                  <a:pt x="629" y="803"/>
                </a:lnTo>
                <a:lnTo>
                  <a:pt x="624" y="811"/>
                </a:lnTo>
                <a:lnTo>
                  <a:pt x="619" y="819"/>
                </a:lnTo>
                <a:lnTo>
                  <a:pt x="616" y="831"/>
                </a:lnTo>
                <a:lnTo>
                  <a:pt x="619" y="844"/>
                </a:lnTo>
                <a:lnTo>
                  <a:pt x="619" y="853"/>
                </a:lnTo>
                <a:lnTo>
                  <a:pt x="616" y="863"/>
                </a:lnTo>
                <a:lnTo>
                  <a:pt x="609" y="873"/>
                </a:lnTo>
                <a:lnTo>
                  <a:pt x="607" y="884"/>
                </a:lnTo>
                <a:lnTo>
                  <a:pt x="594" y="898"/>
                </a:lnTo>
                <a:lnTo>
                  <a:pt x="587" y="903"/>
                </a:lnTo>
                <a:lnTo>
                  <a:pt x="574" y="926"/>
                </a:lnTo>
                <a:lnTo>
                  <a:pt x="569" y="971"/>
                </a:lnTo>
                <a:lnTo>
                  <a:pt x="565" y="983"/>
                </a:lnTo>
                <a:lnTo>
                  <a:pt x="571" y="991"/>
                </a:lnTo>
                <a:lnTo>
                  <a:pt x="571" y="1003"/>
                </a:lnTo>
                <a:lnTo>
                  <a:pt x="576" y="1008"/>
                </a:lnTo>
                <a:lnTo>
                  <a:pt x="579" y="1021"/>
                </a:lnTo>
                <a:lnTo>
                  <a:pt x="584" y="1030"/>
                </a:lnTo>
                <a:lnTo>
                  <a:pt x="587" y="1038"/>
                </a:lnTo>
                <a:lnTo>
                  <a:pt x="609" y="1050"/>
                </a:lnTo>
                <a:lnTo>
                  <a:pt x="619" y="1051"/>
                </a:lnTo>
                <a:lnTo>
                  <a:pt x="629" y="1051"/>
                </a:lnTo>
                <a:lnTo>
                  <a:pt x="644" y="1053"/>
                </a:lnTo>
                <a:lnTo>
                  <a:pt x="665" y="1061"/>
                </a:lnTo>
                <a:lnTo>
                  <a:pt x="691" y="1063"/>
                </a:lnTo>
                <a:lnTo>
                  <a:pt x="698" y="1066"/>
                </a:lnTo>
                <a:lnTo>
                  <a:pt x="707" y="1077"/>
                </a:lnTo>
                <a:lnTo>
                  <a:pt x="714" y="1085"/>
                </a:lnTo>
                <a:lnTo>
                  <a:pt x="722" y="1086"/>
                </a:lnTo>
                <a:lnTo>
                  <a:pt x="722" y="1099"/>
                </a:lnTo>
                <a:lnTo>
                  <a:pt x="722" y="1108"/>
                </a:lnTo>
                <a:lnTo>
                  <a:pt x="722" y="1118"/>
                </a:lnTo>
                <a:lnTo>
                  <a:pt x="719" y="1143"/>
                </a:lnTo>
                <a:lnTo>
                  <a:pt x="718" y="1150"/>
                </a:lnTo>
                <a:lnTo>
                  <a:pt x="714" y="1157"/>
                </a:lnTo>
                <a:lnTo>
                  <a:pt x="522" y="1160"/>
                </a:lnTo>
                <a:lnTo>
                  <a:pt x="514" y="1150"/>
                </a:lnTo>
                <a:lnTo>
                  <a:pt x="499" y="1145"/>
                </a:lnTo>
                <a:lnTo>
                  <a:pt x="490" y="1145"/>
                </a:lnTo>
              </a:path>
            </a:pathLst>
          </a:custGeom>
          <a:solidFill>
            <a:srgbClr val="FFC00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64" name="Freeform 16"/>
          <p:cNvSpPr>
            <a:spLocks/>
          </p:cNvSpPr>
          <p:nvPr/>
        </p:nvSpPr>
        <p:spPr bwMode="auto">
          <a:xfrm>
            <a:off x="7372350" y="4941888"/>
            <a:ext cx="717550" cy="892175"/>
          </a:xfrm>
          <a:custGeom>
            <a:avLst/>
            <a:gdLst>
              <a:gd name="T0" fmla="*/ 2147483647 w 452"/>
              <a:gd name="T1" fmla="*/ 2147483647 h 562"/>
              <a:gd name="T2" fmla="*/ 2147483647 w 452"/>
              <a:gd name="T3" fmla="*/ 2147483647 h 562"/>
              <a:gd name="T4" fmla="*/ 2147483647 w 452"/>
              <a:gd name="T5" fmla="*/ 2147483647 h 562"/>
              <a:gd name="T6" fmla="*/ 2147483647 w 452"/>
              <a:gd name="T7" fmla="*/ 2147483647 h 562"/>
              <a:gd name="T8" fmla="*/ 2147483647 w 452"/>
              <a:gd name="T9" fmla="*/ 2147483647 h 562"/>
              <a:gd name="T10" fmla="*/ 2147483647 w 452"/>
              <a:gd name="T11" fmla="*/ 2147483647 h 562"/>
              <a:gd name="T12" fmla="*/ 2147483647 w 452"/>
              <a:gd name="T13" fmla="*/ 2147483647 h 562"/>
              <a:gd name="T14" fmla="*/ 2147483647 w 452"/>
              <a:gd name="T15" fmla="*/ 2147483647 h 562"/>
              <a:gd name="T16" fmla="*/ 2147483647 w 452"/>
              <a:gd name="T17" fmla="*/ 2147483647 h 562"/>
              <a:gd name="T18" fmla="*/ 2147483647 w 452"/>
              <a:gd name="T19" fmla="*/ 2147483647 h 562"/>
              <a:gd name="T20" fmla="*/ 2147483647 w 452"/>
              <a:gd name="T21" fmla="*/ 2147483647 h 562"/>
              <a:gd name="T22" fmla="*/ 2147483647 w 452"/>
              <a:gd name="T23" fmla="*/ 2147483647 h 562"/>
              <a:gd name="T24" fmla="*/ 2147483647 w 452"/>
              <a:gd name="T25" fmla="*/ 2147483647 h 562"/>
              <a:gd name="T26" fmla="*/ 2147483647 w 452"/>
              <a:gd name="T27" fmla="*/ 2147483647 h 562"/>
              <a:gd name="T28" fmla="*/ 2147483647 w 452"/>
              <a:gd name="T29" fmla="*/ 2147483647 h 562"/>
              <a:gd name="T30" fmla="*/ 2147483647 w 452"/>
              <a:gd name="T31" fmla="*/ 2147483647 h 562"/>
              <a:gd name="T32" fmla="*/ 2147483647 w 452"/>
              <a:gd name="T33" fmla="*/ 2147483647 h 562"/>
              <a:gd name="T34" fmla="*/ 2147483647 w 452"/>
              <a:gd name="T35" fmla="*/ 2147483647 h 562"/>
              <a:gd name="T36" fmla="*/ 2147483647 w 452"/>
              <a:gd name="T37" fmla="*/ 2147483647 h 562"/>
              <a:gd name="T38" fmla="*/ 2147483647 w 452"/>
              <a:gd name="T39" fmla="*/ 2147483647 h 562"/>
              <a:gd name="T40" fmla="*/ 2147483647 w 452"/>
              <a:gd name="T41" fmla="*/ 2147483647 h 562"/>
              <a:gd name="T42" fmla="*/ 2147483647 w 452"/>
              <a:gd name="T43" fmla="*/ 2147483647 h 562"/>
              <a:gd name="T44" fmla="*/ 2147483647 w 452"/>
              <a:gd name="T45" fmla="*/ 2147483647 h 562"/>
              <a:gd name="T46" fmla="*/ 2147483647 w 452"/>
              <a:gd name="T47" fmla="*/ 2147483647 h 562"/>
              <a:gd name="T48" fmla="*/ 2147483647 w 452"/>
              <a:gd name="T49" fmla="*/ 0 h 562"/>
              <a:gd name="T50" fmla="*/ 2147483647 w 452"/>
              <a:gd name="T51" fmla="*/ 0 h 562"/>
              <a:gd name="T52" fmla="*/ 2147483647 w 452"/>
              <a:gd name="T53" fmla="*/ 2147483647 h 562"/>
              <a:gd name="T54" fmla="*/ 2147483647 w 452"/>
              <a:gd name="T55" fmla="*/ 2147483647 h 562"/>
              <a:gd name="T56" fmla="*/ 2147483647 w 452"/>
              <a:gd name="T57" fmla="*/ 2147483647 h 562"/>
              <a:gd name="T58" fmla="*/ 2147483647 w 452"/>
              <a:gd name="T59" fmla="*/ 2147483647 h 562"/>
              <a:gd name="T60" fmla="*/ 2147483647 w 452"/>
              <a:gd name="T61" fmla="*/ 2147483647 h 562"/>
              <a:gd name="T62" fmla="*/ 2147483647 w 452"/>
              <a:gd name="T63" fmla="*/ 2147483647 h 562"/>
              <a:gd name="T64" fmla="*/ 2147483647 w 452"/>
              <a:gd name="T65" fmla="*/ 2147483647 h 562"/>
              <a:gd name="T66" fmla="*/ 2147483647 w 452"/>
              <a:gd name="T67" fmla="*/ 2147483647 h 562"/>
              <a:gd name="T68" fmla="*/ 2147483647 w 452"/>
              <a:gd name="T69" fmla="*/ 2147483647 h 562"/>
              <a:gd name="T70" fmla="*/ 2147483647 w 452"/>
              <a:gd name="T71" fmla="*/ 2147483647 h 562"/>
              <a:gd name="T72" fmla="*/ 2147483647 w 452"/>
              <a:gd name="T73" fmla="*/ 2147483647 h 562"/>
              <a:gd name="T74" fmla="*/ 2147483647 w 452"/>
              <a:gd name="T75" fmla="*/ 2147483647 h 562"/>
              <a:gd name="T76" fmla="*/ 2147483647 w 452"/>
              <a:gd name="T77" fmla="*/ 2147483647 h 562"/>
              <a:gd name="T78" fmla="*/ 2147483647 w 452"/>
              <a:gd name="T79" fmla="*/ 2147483647 h 562"/>
              <a:gd name="T80" fmla="*/ 2147483647 w 452"/>
              <a:gd name="T81" fmla="*/ 2147483647 h 562"/>
              <a:gd name="T82" fmla="*/ 2147483647 w 452"/>
              <a:gd name="T83" fmla="*/ 2147483647 h 562"/>
              <a:gd name="T84" fmla="*/ 2147483647 w 452"/>
              <a:gd name="T85" fmla="*/ 2147483647 h 562"/>
              <a:gd name="T86" fmla="*/ 2147483647 w 452"/>
              <a:gd name="T87" fmla="*/ 2147483647 h 562"/>
              <a:gd name="T88" fmla="*/ 2147483647 w 452"/>
              <a:gd name="T89" fmla="*/ 2147483647 h 562"/>
              <a:gd name="T90" fmla="*/ 2147483647 w 452"/>
              <a:gd name="T91" fmla="*/ 2147483647 h 562"/>
              <a:gd name="T92" fmla="*/ 2147483647 w 452"/>
              <a:gd name="T93" fmla="*/ 2147483647 h 562"/>
              <a:gd name="T94" fmla="*/ 0 w 452"/>
              <a:gd name="T95" fmla="*/ 2147483647 h 562"/>
              <a:gd name="T96" fmla="*/ 2147483647 w 452"/>
              <a:gd name="T97" fmla="*/ 2147483647 h 562"/>
              <a:gd name="T98" fmla="*/ 2147483647 w 452"/>
              <a:gd name="T99" fmla="*/ 2147483647 h 562"/>
              <a:gd name="T100" fmla="*/ 2147483647 w 452"/>
              <a:gd name="T101" fmla="*/ 2147483647 h 56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52"/>
              <a:gd name="T154" fmla="*/ 0 h 562"/>
              <a:gd name="T155" fmla="*/ 452 w 452"/>
              <a:gd name="T156" fmla="*/ 562 h 56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52" h="562">
                <a:moveTo>
                  <a:pt x="12" y="37"/>
                </a:moveTo>
                <a:lnTo>
                  <a:pt x="15" y="37"/>
                </a:lnTo>
                <a:lnTo>
                  <a:pt x="25" y="45"/>
                </a:lnTo>
                <a:lnTo>
                  <a:pt x="37" y="57"/>
                </a:lnTo>
                <a:lnTo>
                  <a:pt x="45" y="66"/>
                </a:lnTo>
                <a:lnTo>
                  <a:pt x="53" y="68"/>
                </a:lnTo>
                <a:lnTo>
                  <a:pt x="65" y="66"/>
                </a:lnTo>
                <a:lnTo>
                  <a:pt x="80" y="66"/>
                </a:lnTo>
                <a:lnTo>
                  <a:pt x="90" y="63"/>
                </a:lnTo>
                <a:lnTo>
                  <a:pt x="95" y="53"/>
                </a:lnTo>
                <a:lnTo>
                  <a:pt x="100" y="48"/>
                </a:lnTo>
                <a:lnTo>
                  <a:pt x="115" y="48"/>
                </a:lnTo>
                <a:lnTo>
                  <a:pt x="124" y="45"/>
                </a:lnTo>
                <a:lnTo>
                  <a:pt x="138" y="37"/>
                </a:lnTo>
                <a:lnTo>
                  <a:pt x="148" y="33"/>
                </a:lnTo>
                <a:lnTo>
                  <a:pt x="162" y="33"/>
                </a:lnTo>
                <a:lnTo>
                  <a:pt x="171" y="37"/>
                </a:lnTo>
                <a:lnTo>
                  <a:pt x="191" y="28"/>
                </a:lnTo>
                <a:lnTo>
                  <a:pt x="220" y="33"/>
                </a:lnTo>
                <a:lnTo>
                  <a:pt x="229" y="33"/>
                </a:lnTo>
                <a:lnTo>
                  <a:pt x="236" y="33"/>
                </a:lnTo>
                <a:lnTo>
                  <a:pt x="241" y="21"/>
                </a:lnTo>
                <a:lnTo>
                  <a:pt x="241" y="10"/>
                </a:lnTo>
                <a:lnTo>
                  <a:pt x="248" y="1"/>
                </a:lnTo>
                <a:lnTo>
                  <a:pt x="253" y="0"/>
                </a:lnTo>
                <a:lnTo>
                  <a:pt x="258" y="0"/>
                </a:lnTo>
                <a:lnTo>
                  <a:pt x="260" y="57"/>
                </a:lnTo>
                <a:lnTo>
                  <a:pt x="256" y="138"/>
                </a:lnTo>
                <a:lnTo>
                  <a:pt x="339" y="131"/>
                </a:lnTo>
                <a:lnTo>
                  <a:pt x="341" y="158"/>
                </a:lnTo>
                <a:lnTo>
                  <a:pt x="354" y="158"/>
                </a:lnTo>
                <a:lnTo>
                  <a:pt x="356" y="197"/>
                </a:lnTo>
                <a:lnTo>
                  <a:pt x="371" y="197"/>
                </a:lnTo>
                <a:lnTo>
                  <a:pt x="371" y="210"/>
                </a:lnTo>
                <a:lnTo>
                  <a:pt x="386" y="210"/>
                </a:lnTo>
                <a:lnTo>
                  <a:pt x="386" y="250"/>
                </a:lnTo>
                <a:lnTo>
                  <a:pt x="428" y="248"/>
                </a:lnTo>
                <a:lnTo>
                  <a:pt x="432" y="288"/>
                </a:lnTo>
                <a:lnTo>
                  <a:pt x="451" y="554"/>
                </a:lnTo>
                <a:lnTo>
                  <a:pt x="195" y="561"/>
                </a:lnTo>
                <a:lnTo>
                  <a:pt x="183" y="561"/>
                </a:lnTo>
                <a:lnTo>
                  <a:pt x="180" y="375"/>
                </a:lnTo>
                <a:lnTo>
                  <a:pt x="95" y="376"/>
                </a:lnTo>
                <a:lnTo>
                  <a:pt x="93" y="316"/>
                </a:lnTo>
                <a:lnTo>
                  <a:pt x="93" y="301"/>
                </a:lnTo>
                <a:lnTo>
                  <a:pt x="46" y="301"/>
                </a:lnTo>
                <a:lnTo>
                  <a:pt x="8" y="303"/>
                </a:lnTo>
                <a:lnTo>
                  <a:pt x="0" y="63"/>
                </a:lnTo>
                <a:lnTo>
                  <a:pt x="8" y="63"/>
                </a:lnTo>
                <a:lnTo>
                  <a:pt x="8" y="33"/>
                </a:lnTo>
                <a:lnTo>
                  <a:pt x="12" y="37"/>
                </a:lnTo>
              </a:path>
            </a:pathLst>
          </a:custGeom>
          <a:solidFill>
            <a:srgbClr val="FFC00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5164138" y="2790825"/>
            <a:ext cx="1403350" cy="1344613"/>
          </a:xfrm>
          <a:custGeom>
            <a:avLst/>
            <a:gdLst>
              <a:gd name="T0" fmla="*/ 2147483647 w 884"/>
              <a:gd name="T1" fmla="*/ 2147483647 h 847"/>
              <a:gd name="T2" fmla="*/ 2147483647 w 884"/>
              <a:gd name="T3" fmla="*/ 2147483647 h 847"/>
              <a:gd name="T4" fmla="*/ 2147483647 w 884"/>
              <a:gd name="T5" fmla="*/ 2147483647 h 847"/>
              <a:gd name="T6" fmla="*/ 2147483647 w 884"/>
              <a:gd name="T7" fmla="*/ 2147483647 h 847"/>
              <a:gd name="T8" fmla="*/ 2147483647 w 884"/>
              <a:gd name="T9" fmla="*/ 2147483647 h 847"/>
              <a:gd name="T10" fmla="*/ 2147483647 w 884"/>
              <a:gd name="T11" fmla="*/ 2147483647 h 847"/>
              <a:gd name="T12" fmla="*/ 2147483647 w 884"/>
              <a:gd name="T13" fmla="*/ 2147483647 h 847"/>
              <a:gd name="T14" fmla="*/ 2147483647 w 884"/>
              <a:gd name="T15" fmla="*/ 2147483647 h 847"/>
              <a:gd name="T16" fmla="*/ 2147483647 w 884"/>
              <a:gd name="T17" fmla="*/ 2147483647 h 847"/>
              <a:gd name="T18" fmla="*/ 2147483647 w 884"/>
              <a:gd name="T19" fmla="*/ 2147483647 h 847"/>
              <a:gd name="T20" fmla="*/ 2147483647 w 884"/>
              <a:gd name="T21" fmla="*/ 2147483647 h 847"/>
              <a:gd name="T22" fmla="*/ 2147483647 w 884"/>
              <a:gd name="T23" fmla="*/ 2147483647 h 847"/>
              <a:gd name="T24" fmla="*/ 2147483647 w 884"/>
              <a:gd name="T25" fmla="*/ 2147483647 h 847"/>
              <a:gd name="T26" fmla="*/ 2147483647 w 884"/>
              <a:gd name="T27" fmla="*/ 2147483647 h 847"/>
              <a:gd name="T28" fmla="*/ 2147483647 w 884"/>
              <a:gd name="T29" fmla="*/ 2147483647 h 847"/>
              <a:gd name="T30" fmla="*/ 2147483647 w 884"/>
              <a:gd name="T31" fmla="*/ 2147483647 h 847"/>
              <a:gd name="T32" fmla="*/ 2147483647 w 884"/>
              <a:gd name="T33" fmla="*/ 2147483647 h 847"/>
              <a:gd name="T34" fmla="*/ 2147483647 w 884"/>
              <a:gd name="T35" fmla="*/ 2147483647 h 847"/>
              <a:gd name="T36" fmla="*/ 2147483647 w 884"/>
              <a:gd name="T37" fmla="*/ 2147483647 h 847"/>
              <a:gd name="T38" fmla="*/ 2147483647 w 884"/>
              <a:gd name="T39" fmla="*/ 2147483647 h 847"/>
              <a:gd name="T40" fmla="*/ 2147483647 w 884"/>
              <a:gd name="T41" fmla="*/ 2147483647 h 847"/>
              <a:gd name="T42" fmla="*/ 2147483647 w 884"/>
              <a:gd name="T43" fmla="*/ 2147483647 h 847"/>
              <a:gd name="T44" fmla="*/ 2147483647 w 884"/>
              <a:gd name="T45" fmla="*/ 2147483647 h 847"/>
              <a:gd name="T46" fmla="*/ 2147483647 w 884"/>
              <a:gd name="T47" fmla="*/ 2147483647 h 847"/>
              <a:gd name="T48" fmla="*/ 2147483647 w 884"/>
              <a:gd name="T49" fmla="*/ 2147483647 h 847"/>
              <a:gd name="T50" fmla="*/ 2147483647 w 884"/>
              <a:gd name="T51" fmla="*/ 2147483647 h 847"/>
              <a:gd name="T52" fmla="*/ 2147483647 w 884"/>
              <a:gd name="T53" fmla="*/ 2147483647 h 847"/>
              <a:gd name="T54" fmla="*/ 2147483647 w 884"/>
              <a:gd name="T55" fmla="*/ 2147483647 h 847"/>
              <a:gd name="T56" fmla="*/ 0 w 884"/>
              <a:gd name="T57" fmla="*/ 2147483647 h 847"/>
              <a:gd name="T58" fmla="*/ 2147483647 w 884"/>
              <a:gd name="T59" fmla="*/ 2147483647 h 847"/>
              <a:gd name="T60" fmla="*/ 2147483647 w 884"/>
              <a:gd name="T61" fmla="*/ 2147483647 h 847"/>
              <a:gd name="T62" fmla="*/ 2147483647 w 884"/>
              <a:gd name="T63" fmla="*/ 2147483647 h 847"/>
              <a:gd name="T64" fmla="*/ 2147483647 w 884"/>
              <a:gd name="T65" fmla="*/ 2147483647 h 847"/>
              <a:gd name="T66" fmla="*/ 2147483647 w 884"/>
              <a:gd name="T67" fmla="*/ 2147483647 h 847"/>
              <a:gd name="T68" fmla="*/ 2147483647 w 884"/>
              <a:gd name="T69" fmla="*/ 2147483647 h 847"/>
              <a:gd name="T70" fmla="*/ 2147483647 w 884"/>
              <a:gd name="T71" fmla="*/ 2147483647 h 847"/>
              <a:gd name="T72" fmla="*/ 2147483647 w 884"/>
              <a:gd name="T73" fmla="*/ 2147483647 h 847"/>
              <a:gd name="T74" fmla="*/ 2147483647 w 884"/>
              <a:gd name="T75" fmla="*/ 2147483647 h 847"/>
              <a:gd name="T76" fmla="*/ 2147483647 w 884"/>
              <a:gd name="T77" fmla="*/ 2147483647 h 847"/>
              <a:gd name="T78" fmla="*/ 2147483647 w 884"/>
              <a:gd name="T79" fmla="*/ 2147483647 h 847"/>
              <a:gd name="T80" fmla="*/ 2147483647 w 884"/>
              <a:gd name="T81" fmla="*/ 2147483647 h 847"/>
              <a:gd name="T82" fmla="*/ 2147483647 w 884"/>
              <a:gd name="T83" fmla="*/ 2147483647 h 847"/>
              <a:gd name="T84" fmla="*/ 2147483647 w 884"/>
              <a:gd name="T85" fmla="*/ 2147483647 h 847"/>
              <a:gd name="T86" fmla="*/ 2147483647 w 884"/>
              <a:gd name="T87" fmla="*/ 2147483647 h 847"/>
              <a:gd name="T88" fmla="*/ 2147483647 w 884"/>
              <a:gd name="T89" fmla="*/ 2147483647 h 847"/>
              <a:gd name="T90" fmla="*/ 2147483647 w 884"/>
              <a:gd name="T91" fmla="*/ 2147483647 h 847"/>
              <a:gd name="T92" fmla="*/ 2147483647 w 884"/>
              <a:gd name="T93" fmla="*/ 2147483647 h 847"/>
              <a:gd name="T94" fmla="*/ 2147483647 w 884"/>
              <a:gd name="T95" fmla="*/ 2147483647 h 847"/>
              <a:gd name="T96" fmla="*/ 2147483647 w 884"/>
              <a:gd name="T97" fmla="*/ 2147483647 h 847"/>
              <a:gd name="T98" fmla="*/ 2147483647 w 884"/>
              <a:gd name="T99" fmla="*/ 2147483647 h 847"/>
              <a:gd name="T100" fmla="*/ 2147483647 w 884"/>
              <a:gd name="T101" fmla="*/ 2147483647 h 847"/>
              <a:gd name="T102" fmla="*/ 2147483647 w 884"/>
              <a:gd name="T103" fmla="*/ 2147483647 h 84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84"/>
              <a:gd name="T157" fmla="*/ 0 h 847"/>
              <a:gd name="T158" fmla="*/ 884 w 884"/>
              <a:gd name="T159" fmla="*/ 847 h 84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84" h="847">
                <a:moveTo>
                  <a:pt x="619" y="88"/>
                </a:moveTo>
                <a:lnTo>
                  <a:pt x="630" y="92"/>
                </a:lnTo>
                <a:lnTo>
                  <a:pt x="638" y="86"/>
                </a:lnTo>
                <a:lnTo>
                  <a:pt x="639" y="75"/>
                </a:lnTo>
                <a:lnTo>
                  <a:pt x="639" y="63"/>
                </a:lnTo>
                <a:lnTo>
                  <a:pt x="639" y="52"/>
                </a:lnTo>
                <a:lnTo>
                  <a:pt x="655" y="35"/>
                </a:lnTo>
                <a:lnTo>
                  <a:pt x="665" y="35"/>
                </a:lnTo>
                <a:lnTo>
                  <a:pt x="675" y="40"/>
                </a:lnTo>
                <a:lnTo>
                  <a:pt x="686" y="46"/>
                </a:lnTo>
                <a:lnTo>
                  <a:pt x="697" y="40"/>
                </a:lnTo>
                <a:lnTo>
                  <a:pt x="704" y="32"/>
                </a:lnTo>
                <a:lnTo>
                  <a:pt x="713" y="32"/>
                </a:lnTo>
                <a:lnTo>
                  <a:pt x="726" y="23"/>
                </a:lnTo>
                <a:lnTo>
                  <a:pt x="737" y="17"/>
                </a:lnTo>
                <a:lnTo>
                  <a:pt x="750" y="8"/>
                </a:lnTo>
                <a:lnTo>
                  <a:pt x="756" y="3"/>
                </a:lnTo>
                <a:lnTo>
                  <a:pt x="770" y="0"/>
                </a:lnTo>
                <a:lnTo>
                  <a:pt x="778" y="5"/>
                </a:lnTo>
                <a:lnTo>
                  <a:pt x="790" y="12"/>
                </a:lnTo>
                <a:lnTo>
                  <a:pt x="801" y="8"/>
                </a:lnTo>
                <a:lnTo>
                  <a:pt x="811" y="8"/>
                </a:lnTo>
                <a:lnTo>
                  <a:pt x="826" y="23"/>
                </a:lnTo>
                <a:lnTo>
                  <a:pt x="835" y="32"/>
                </a:lnTo>
                <a:lnTo>
                  <a:pt x="844" y="83"/>
                </a:lnTo>
                <a:lnTo>
                  <a:pt x="851" y="88"/>
                </a:lnTo>
                <a:lnTo>
                  <a:pt x="858" y="97"/>
                </a:lnTo>
                <a:lnTo>
                  <a:pt x="869" y="100"/>
                </a:lnTo>
                <a:lnTo>
                  <a:pt x="883" y="115"/>
                </a:lnTo>
                <a:lnTo>
                  <a:pt x="883" y="130"/>
                </a:lnTo>
                <a:lnTo>
                  <a:pt x="883" y="137"/>
                </a:lnTo>
                <a:lnTo>
                  <a:pt x="878" y="146"/>
                </a:lnTo>
                <a:lnTo>
                  <a:pt x="869" y="155"/>
                </a:lnTo>
                <a:lnTo>
                  <a:pt x="869" y="166"/>
                </a:lnTo>
                <a:lnTo>
                  <a:pt x="786" y="166"/>
                </a:lnTo>
                <a:lnTo>
                  <a:pt x="790" y="182"/>
                </a:lnTo>
                <a:lnTo>
                  <a:pt x="775" y="182"/>
                </a:lnTo>
                <a:lnTo>
                  <a:pt x="775" y="208"/>
                </a:lnTo>
                <a:lnTo>
                  <a:pt x="761" y="208"/>
                </a:lnTo>
                <a:lnTo>
                  <a:pt x="761" y="222"/>
                </a:lnTo>
                <a:lnTo>
                  <a:pt x="733" y="222"/>
                </a:lnTo>
                <a:lnTo>
                  <a:pt x="733" y="237"/>
                </a:lnTo>
                <a:lnTo>
                  <a:pt x="719" y="237"/>
                </a:lnTo>
                <a:lnTo>
                  <a:pt x="719" y="257"/>
                </a:lnTo>
                <a:lnTo>
                  <a:pt x="719" y="292"/>
                </a:lnTo>
                <a:lnTo>
                  <a:pt x="719" y="315"/>
                </a:lnTo>
                <a:lnTo>
                  <a:pt x="706" y="315"/>
                </a:lnTo>
                <a:lnTo>
                  <a:pt x="708" y="342"/>
                </a:lnTo>
                <a:lnTo>
                  <a:pt x="697" y="342"/>
                </a:lnTo>
                <a:lnTo>
                  <a:pt x="695" y="362"/>
                </a:lnTo>
                <a:lnTo>
                  <a:pt x="681" y="367"/>
                </a:lnTo>
                <a:lnTo>
                  <a:pt x="681" y="382"/>
                </a:lnTo>
                <a:lnTo>
                  <a:pt x="666" y="382"/>
                </a:lnTo>
                <a:lnTo>
                  <a:pt x="666" y="435"/>
                </a:lnTo>
                <a:lnTo>
                  <a:pt x="653" y="435"/>
                </a:lnTo>
                <a:lnTo>
                  <a:pt x="653" y="471"/>
                </a:lnTo>
                <a:lnTo>
                  <a:pt x="639" y="471"/>
                </a:lnTo>
                <a:lnTo>
                  <a:pt x="639" y="485"/>
                </a:lnTo>
                <a:lnTo>
                  <a:pt x="599" y="485"/>
                </a:lnTo>
                <a:lnTo>
                  <a:pt x="599" y="499"/>
                </a:lnTo>
                <a:lnTo>
                  <a:pt x="585" y="499"/>
                </a:lnTo>
                <a:lnTo>
                  <a:pt x="585" y="511"/>
                </a:lnTo>
                <a:lnTo>
                  <a:pt x="570" y="511"/>
                </a:lnTo>
                <a:lnTo>
                  <a:pt x="570" y="524"/>
                </a:lnTo>
                <a:lnTo>
                  <a:pt x="558" y="524"/>
                </a:lnTo>
                <a:lnTo>
                  <a:pt x="558" y="537"/>
                </a:lnTo>
                <a:lnTo>
                  <a:pt x="543" y="537"/>
                </a:lnTo>
                <a:lnTo>
                  <a:pt x="543" y="549"/>
                </a:lnTo>
                <a:lnTo>
                  <a:pt x="530" y="549"/>
                </a:lnTo>
                <a:lnTo>
                  <a:pt x="530" y="564"/>
                </a:lnTo>
                <a:lnTo>
                  <a:pt x="518" y="564"/>
                </a:lnTo>
                <a:lnTo>
                  <a:pt x="518" y="644"/>
                </a:lnTo>
                <a:lnTo>
                  <a:pt x="496" y="644"/>
                </a:lnTo>
                <a:lnTo>
                  <a:pt x="476" y="644"/>
                </a:lnTo>
                <a:lnTo>
                  <a:pt x="291" y="649"/>
                </a:lnTo>
                <a:lnTo>
                  <a:pt x="291" y="672"/>
                </a:lnTo>
                <a:lnTo>
                  <a:pt x="278" y="672"/>
                </a:lnTo>
                <a:lnTo>
                  <a:pt x="278" y="689"/>
                </a:lnTo>
                <a:lnTo>
                  <a:pt x="263" y="689"/>
                </a:lnTo>
                <a:lnTo>
                  <a:pt x="263" y="714"/>
                </a:lnTo>
                <a:lnTo>
                  <a:pt x="251" y="714"/>
                </a:lnTo>
                <a:lnTo>
                  <a:pt x="251" y="729"/>
                </a:lnTo>
                <a:lnTo>
                  <a:pt x="235" y="729"/>
                </a:lnTo>
                <a:lnTo>
                  <a:pt x="235" y="739"/>
                </a:lnTo>
                <a:lnTo>
                  <a:pt x="222" y="739"/>
                </a:lnTo>
                <a:lnTo>
                  <a:pt x="222" y="754"/>
                </a:lnTo>
                <a:lnTo>
                  <a:pt x="211" y="754"/>
                </a:lnTo>
                <a:lnTo>
                  <a:pt x="208" y="846"/>
                </a:lnTo>
                <a:lnTo>
                  <a:pt x="197" y="838"/>
                </a:lnTo>
                <a:lnTo>
                  <a:pt x="170" y="843"/>
                </a:lnTo>
                <a:lnTo>
                  <a:pt x="158" y="836"/>
                </a:lnTo>
                <a:lnTo>
                  <a:pt x="153" y="827"/>
                </a:lnTo>
                <a:lnTo>
                  <a:pt x="148" y="819"/>
                </a:lnTo>
                <a:lnTo>
                  <a:pt x="148" y="807"/>
                </a:lnTo>
                <a:lnTo>
                  <a:pt x="150" y="801"/>
                </a:lnTo>
                <a:lnTo>
                  <a:pt x="153" y="794"/>
                </a:lnTo>
                <a:lnTo>
                  <a:pt x="155" y="771"/>
                </a:lnTo>
                <a:lnTo>
                  <a:pt x="155" y="759"/>
                </a:lnTo>
                <a:lnTo>
                  <a:pt x="155" y="749"/>
                </a:lnTo>
                <a:lnTo>
                  <a:pt x="155" y="738"/>
                </a:lnTo>
                <a:lnTo>
                  <a:pt x="148" y="734"/>
                </a:lnTo>
                <a:lnTo>
                  <a:pt x="142" y="729"/>
                </a:lnTo>
                <a:lnTo>
                  <a:pt x="131" y="718"/>
                </a:lnTo>
                <a:lnTo>
                  <a:pt x="122" y="714"/>
                </a:lnTo>
                <a:lnTo>
                  <a:pt x="98" y="712"/>
                </a:lnTo>
                <a:lnTo>
                  <a:pt x="77" y="705"/>
                </a:lnTo>
                <a:lnTo>
                  <a:pt x="63" y="704"/>
                </a:lnTo>
                <a:lnTo>
                  <a:pt x="52" y="704"/>
                </a:lnTo>
                <a:lnTo>
                  <a:pt x="43" y="699"/>
                </a:lnTo>
                <a:lnTo>
                  <a:pt x="21" y="689"/>
                </a:lnTo>
                <a:lnTo>
                  <a:pt x="17" y="679"/>
                </a:lnTo>
                <a:lnTo>
                  <a:pt x="13" y="671"/>
                </a:lnTo>
                <a:lnTo>
                  <a:pt x="10" y="658"/>
                </a:lnTo>
                <a:lnTo>
                  <a:pt x="6" y="652"/>
                </a:lnTo>
                <a:lnTo>
                  <a:pt x="3" y="644"/>
                </a:lnTo>
                <a:lnTo>
                  <a:pt x="0" y="634"/>
                </a:lnTo>
                <a:lnTo>
                  <a:pt x="1" y="624"/>
                </a:lnTo>
                <a:lnTo>
                  <a:pt x="8" y="579"/>
                </a:lnTo>
                <a:lnTo>
                  <a:pt x="18" y="554"/>
                </a:lnTo>
                <a:lnTo>
                  <a:pt x="28" y="549"/>
                </a:lnTo>
                <a:lnTo>
                  <a:pt x="40" y="537"/>
                </a:lnTo>
                <a:lnTo>
                  <a:pt x="43" y="525"/>
                </a:lnTo>
                <a:lnTo>
                  <a:pt x="52" y="512"/>
                </a:lnTo>
                <a:lnTo>
                  <a:pt x="55" y="505"/>
                </a:lnTo>
                <a:lnTo>
                  <a:pt x="52" y="494"/>
                </a:lnTo>
                <a:lnTo>
                  <a:pt x="52" y="484"/>
                </a:lnTo>
                <a:lnTo>
                  <a:pt x="52" y="471"/>
                </a:lnTo>
                <a:lnTo>
                  <a:pt x="57" y="464"/>
                </a:lnTo>
                <a:lnTo>
                  <a:pt x="63" y="452"/>
                </a:lnTo>
                <a:lnTo>
                  <a:pt x="68" y="445"/>
                </a:lnTo>
                <a:lnTo>
                  <a:pt x="75" y="437"/>
                </a:lnTo>
                <a:lnTo>
                  <a:pt x="77" y="427"/>
                </a:lnTo>
                <a:lnTo>
                  <a:pt x="68" y="407"/>
                </a:lnTo>
                <a:lnTo>
                  <a:pt x="63" y="399"/>
                </a:lnTo>
                <a:lnTo>
                  <a:pt x="63" y="387"/>
                </a:lnTo>
                <a:lnTo>
                  <a:pt x="66" y="375"/>
                </a:lnTo>
                <a:lnTo>
                  <a:pt x="73" y="367"/>
                </a:lnTo>
                <a:lnTo>
                  <a:pt x="80" y="362"/>
                </a:lnTo>
                <a:lnTo>
                  <a:pt x="126" y="345"/>
                </a:lnTo>
                <a:lnTo>
                  <a:pt x="138" y="353"/>
                </a:lnTo>
                <a:lnTo>
                  <a:pt x="150" y="355"/>
                </a:lnTo>
                <a:lnTo>
                  <a:pt x="193" y="342"/>
                </a:lnTo>
                <a:lnTo>
                  <a:pt x="211" y="342"/>
                </a:lnTo>
                <a:lnTo>
                  <a:pt x="213" y="329"/>
                </a:lnTo>
                <a:lnTo>
                  <a:pt x="220" y="320"/>
                </a:lnTo>
                <a:lnTo>
                  <a:pt x="222" y="313"/>
                </a:lnTo>
                <a:lnTo>
                  <a:pt x="228" y="300"/>
                </a:lnTo>
                <a:lnTo>
                  <a:pt x="231" y="290"/>
                </a:lnTo>
                <a:lnTo>
                  <a:pt x="233" y="280"/>
                </a:lnTo>
                <a:lnTo>
                  <a:pt x="253" y="272"/>
                </a:lnTo>
                <a:lnTo>
                  <a:pt x="260" y="265"/>
                </a:lnTo>
                <a:lnTo>
                  <a:pt x="263" y="248"/>
                </a:lnTo>
                <a:lnTo>
                  <a:pt x="260" y="232"/>
                </a:lnTo>
                <a:lnTo>
                  <a:pt x="265" y="225"/>
                </a:lnTo>
                <a:lnTo>
                  <a:pt x="273" y="219"/>
                </a:lnTo>
                <a:lnTo>
                  <a:pt x="278" y="213"/>
                </a:lnTo>
                <a:lnTo>
                  <a:pt x="288" y="205"/>
                </a:lnTo>
                <a:lnTo>
                  <a:pt x="293" y="195"/>
                </a:lnTo>
                <a:lnTo>
                  <a:pt x="293" y="188"/>
                </a:lnTo>
                <a:lnTo>
                  <a:pt x="288" y="179"/>
                </a:lnTo>
                <a:lnTo>
                  <a:pt x="280" y="170"/>
                </a:lnTo>
                <a:lnTo>
                  <a:pt x="280" y="162"/>
                </a:lnTo>
                <a:lnTo>
                  <a:pt x="283" y="150"/>
                </a:lnTo>
                <a:lnTo>
                  <a:pt x="289" y="140"/>
                </a:lnTo>
                <a:lnTo>
                  <a:pt x="289" y="132"/>
                </a:lnTo>
                <a:lnTo>
                  <a:pt x="278" y="112"/>
                </a:lnTo>
                <a:lnTo>
                  <a:pt x="273" y="100"/>
                </a:lnTo>
                <a:lnTo>
                  <a:pt x="276" y="92"/>
                </a:lnTo>
                <a:lnTo>
                  <a:pt x="288" y="86"/>
                </a:lnTo>
                <a:lnTo>
                  <a:pt x="298" y="77"/>
                </a:lnTo>
                <a:lnTo>
                  <a:pt x="307" y="72"/>
                </a:lnTo>
                <a:lnTo>
                  <a:pt x="320" y="68"/>
                </a:lnTo>
                <a:lnTo>
                  <a:pt x="341" y="63"/>
                </a:lnTo>
                <a:lnTo>
                  <a:pt x="348" y="57"/>
                </a:lnTo>
                <a:lnTo>
                  <a:pt x="351" y="50"/>
                </a:lnTo>
                <a:lnTo>
                  <a:pt x="363" y="50"/>
                </a:lnTo>
                <a:lnTo>
                  <a:pt x="373" y="52"/>
                </a:lnTo>
                <a:lnTo>
                  <a:pt x="380" y="63"/>
                </a:lnTo>
                <a:lnTo>
                  <a:pt x="388" y="68"/>
                </a:lnTo>
                <a:lnTo>
                  <a:pt x="400" y="63"/>
                </a:lnTo>
                <a:lnTo>
                  <a:pt x="407" y="57"/>
                </a:lnTo>
                <a:lnTo>
                  <a:pt x="418" y="72"/>
                </a:lnTo>
                <a:lnTo>
                  <a:pt x="414" y="88"/>
                </a:lnTo>
                <a:lnTo>
                  <a:pt x="405" y="106"/>
                </a:lnTo>
                <a:lnTo>
                  <a:pt x="405" y="117"/>
                </a:lnTo>
                <a:lnTo>
                  <a:pt x="420" y="132"/>
                </a:lnTo>
                <a:lnTo>
                  <a:pt x="427" y="137"/>
                </a:lnTo>
                <a:lnTo>
                  <a:pt x="443" y="145"/>
                </a:lnTo>
                <a:lnTo>
                  <a:pt x="450" y="145"/>
                </a:lnTo>
                <a:lnTo>
                  <a:pt x="460" y="132"/>
                </a:lnTo>
                <a:lnTo>
                  <a:pt x="465" y="125"/>
                </a:lnTo>
                <a:lnTo>
                  <a:pt x="470" y="117"/>
                </a:lnTo>
                <a:lnTo>
                  <a:pt x="481" y="112"/>
                </a:lnTo>
                <a:lnTo>
                  <a:pt x="488" y="106"/>
                </a:lnTo>
                <a:lnTo>
                  <a:pt x="501" y="92"/>
                </a:lnTo>
                <a:lnTo>
                  <a:pt x="510" y="88"/>
                </a:lnTo>
                <a:lnTo>
                  <a:pt x="518" y="77"/>
                </a:lnTo>
                <a:lnTo>
                  <a:pt x="523" y="68"/>
                </a:lnTo>
                <a:lnTo>
                  <a:pt x="534" y="68"/>
                </a:lnTo>
                <a:lnTo>
                  <a:pt x="543" y="68"/>
                </a:lnTo>
                <a:lnTo>
                  <a:pt x="550" y="68"/>
                </a:lnTo>
                <a:lnTo>
                  <a:pt x="561" y="68"/>
                </a:lnTo>
                <a:lnTo>
                  <a:pt x="570" y="72"/>
                </a:lnTo>
                <a:lnTo>
                  <a:pt x="578" y="80"/>
                </a:lnTo>
                <a:lnTo>
                  <a:pt x="583" y="86"/>
                </a:lnTo>
                <a:lnTo>
                  <a:pt x="592" y="92"/>
                </a:lnTo>
                <a:lnTo>
                  <a:pt x="608" y="88"/>
                </a:lnTo>
                <a:lnTo>
                  <a:pt x="619" y="88"/>
                </a:lnTo>
              </a:path>
            </a:pathLst>
          </a:custGeom>
          <a:solidFill>
            <a:srgbClr val="FFC00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66" name="Freeform 18"/>
          <p:cNvSpPr>
            <a:spLocks/>
          </p:cNvSpPr>
          <p:nvPr/>
        </p:nvSpPr>
        <p:spPr bwMode="auto">
          <a:xfrm>
            <a:off x="6634163" y="1554163"/>
            <a:ext cx="784225" cy="1673225"/>
          </a:xfrm>
          <a:custGeom>
            <a:avLst/>
            <a:gdLst>
              <a:gd name="T0" fmla="*/ 2147483647 w 494"/>
              <a:gd name="T1" fmla="*/ 2147483647 h 1054"/>
              <a:gd name="T2" fmla="*/ 2147483647 w 494"/>
              <a:gd name="T3" fmla="*/ 2147483647 h 1054"/>
              <a:gd name="T4" fmla="*/ 2147483647 w 494"/>
              <a:gd name="T5" fmla="*/ 2147483647 h 1054"/>
              <a:gd name="T6" fmla="*/ 2147483647 w 494"/>
              <a:gd name="T7" fmla="*/ 2147483647 h 1054"/>
              <a:gd name="T8" fmla="*/ 2147483647 w 494"/>
              <a:gd name="T9" fmla="*/ 2147483647 h 1054"/>
              <a:gd name="T10" fmla="*/ 2147483647 w 494"/>
              <a:gd name="T11" fmla="*/ 2147483647 h 1054"/>
              <a:gd name="T12" fmla="*/ 2147483647 w 494"/>
              <a:gd name="T13" fmla="*/ 2147483647 h 1054"/>
              <a:gd name="T14" fmla="*/ 2147483647 w 494"/>
              <a:gd name="T15" fmla="*/ 2147483647 h 1054"/>
              <a:gd name="T16" fmla="*/ 2147483647 w 494"/>
              <a:gd name="T17" fmla="*/ 2147483647 h 1054"/>
              <a:gd name="T18" fmla="*/ 2147483647 w 494"/>
              <a:gd name="T19" fmla="*/ 2147483647 h 1054"/>
              <a:gd name="T20" fmla="*/ 2147483647 w 494"/>
              <a:gd name="T21" fmla="*/ 2147483647 h 1054"/>
              <a:gd name="T22" fmla="*/ 2147483647 w 494"/>
              <a:gd name="T23" fmla="*/ 2147483647 h 1054"/>
              <a:gd name="T24" fmla="*/ 2147483647 w 494"/>
              <a:gd name="T25" fmla="*/ 2147483647 h 1054"/>
              <a:gd name="T26" fmla="*/ 2147483647 w 494"/>
              <a:gd name="T27" fmla="*/ 2147483647 h 1054"/>
              <a:gd name="T28" fmla="*/ 2147483647 w 494"/>
              <a:gd name="T29" fmla="*/ 2147483647 h 1054"/>
              <a:gd name="T30" fmla="*/ 2147483647 w 494"/>
              <a:gd name="T31" fmla="*/ 2147483647 h 1054"/>
              <a:gd name="T32" fmla="*/ 2147483647 w 494"/>
              <a:gd name="T33" fmla="*/ 2147483647 h 1054"/>
              <a:gd name="T34" fmla="*/ 2147483647 w 494"/>
              <a:gd name="T35" fmla="*/ 2147483647 h 1054"/>
              <a:gd name="T36" fmla="*/ 2147483647 w 494"/>
              <a:gd name="T37" fmla="*/ 2147483647 h 1054"/>
              <a:gd name="T38" fmla="*/ 2147483647 w 494"/>
              <a:gd name="T39" fmla="*/ 2147483647 h 1054"/>
              <a:gd name="T40" fmla="*/ 2147483647 w 494"/>
              <a:gd name="T41" fmla="*/ 2147483647 h 1054"/>
              <a:gd name="T42" fmla="*/ 2147483647 w 494"/>
              <a:gd name="T43" fmla="*/ 2147483647 h 1054"/>
              <a:gd name="T44" fmla="*/ 2147483647 w 494"/>
              <a:gd name="T45" fmla="*/ 2147483647 h 1054"/>
              <a:gd name="T46" fmla="*/ 2147483647 w 494"/>
              <a:gd name="T47" fmla="*/ 2147483647 h 1054"/>
              <a:gd name="T48" fmla="*/ 2147483647 w 494"/>
              <a:gd name="T49" fmla="*/ 2147483647 h 1054"/>
              <a:gd name="T50" fmla="*/ 2147483647 w 494"/>
              <a:gd name="T51" fmla="*/ 2147483647 h 1054"/>
              <a:gd name="T52" fmla="*/ 2147483647 w 494"/>
              <a:gd name="T53" fmla="*/ 2147483647 h 1054"/>
              <a:gd name="T54" fmla="*/ 2147483647 w 494"/>
              <a:gd name="T55" fmla="*/ 2147483647 h 1054"/>
              <a:gd name="T56" fmla="*/ 2147483647 w 494"/>
              <a:gd name="T57" fmla="*/ 2147483647 h 1054"/>
              <a:gd name="T58" fmla="*/ 2147483647 w 494"/>
              <a:gd name="T59" fmla="*/ 2147483647 h 1054"/>
              <a:gd name="T60" fmla="*/ 2147483647 w 494"/>
              <a:gd name="T61" fmla="*/ 2147483647 h 1054"/>
              <a:gd name="T62" fmla="*/ 2147483647 w 494"/>
              <a:gd name="T63" fmla="*/ 2147483647 h 1054"/>
              <a:gd name="T64" fmla="*/ 2147483647 w 494"/>
              <a:gd name="T65" fmla="*/ 2147483647 h 1054"/>
              <a:gd name="T66" fmla="*/ 2147483647 w 494"/>
              <a:gd name="T67" fmla="*/ 2147483647 h 1054"/>
              <a:gd name="T68" fmla="*/ 2147483647 w 494"/>
              <a:gd name="T69" fmla="*/ 2147483647 h 1054"/>
              <a:gd name="T70" fmla="*/ 2147483647 w 494"/>
              <a:gd name="T71" fmla="*/ 2147483647 h 1054"/>
              <a:gd name="T72" fmla="*/ 2147483647 w 494"/>
              <a:gd name="T73" fmla="*/ 2147483647 h 1054"/>
              <a:gd name="T74" fmla="*/ 2147483647 w 494"/>
              <a:gd name="T75" fmla="*/ 2147483647 h 1054"/>
              <a:gd name="T76" fmla="*/ 2147483647 w 494"/>
              <a:gd name="T77" fmla="*/ 2147483647 h 1054"/>
              <a:gd name="T78" fmla="*/ 2147483647 w 494"/>
              <a:gd name="T79" fmla="*/ 2147483647 h 1054"/>
              <a:gd name="T80" fmla="*/ 2147483647 w 494"/>
              <a:gd name="T81" fmla="*/ 2147483647 h 1054"/>
              <a:gd name="T82" fmla="*/ 2147483647 w 494"/>
              <a:gd name="T83" fmla="*/ 2147483647 h 1054"/>
              <a:gd name="T84" fmla="*/ 2147483647 w 494"/>
              <a:gd name="T85" fmla="*/ 2147483647 h 1054"/>
              <a:gd name="T86" fmla="*/ 2147483647 w 494"/>
              <a:gd name="T87" fmla="*/ 2147483647 h 1054"/>
              <a:gd name="T88" fmla="*/ 2147483647 w 494"/>
              <a:gd name="T89" fmla="*/ 2147483647 h 1054"/>
              <a:gd name="T90" fmla="*/ 2147483647 w 494"/>
              <a:gd name="T91" fmla="*/ 2147483647 h 1054"/>
              <a:gd name="T92" fmla="*/ 2147483647 w 494"/>
              <a:gd name="T93" fmla="*/ 2147483647 h 1054"/>
              <a:gd name="T94" fmla="*/ 2147483647 w 494"/>
              <a:gd name="T95" fmla="*/ 2147483647 h 1054"/>
              <a:gd name="T96" fmla="*/ 2147483647 w 494"/>
              <a:gd name="T97" fmla="*/ 2147483647 h 1054"/>
              <a:gd name="T98" fmla="*/ 2147483647 w 494"/>
              <a:gd name="T99" fmla="*/ 2147483647 h 1054"/>
              <a:gd name="T100" fmla="*/ 2147483647 w 494"/>
              <a:gd name="T101" fmla="*/ 2147483647 h 1054"/>
              <a:gd name="T102" fmla="*/ 2147483647 w 494"/>
              <a:gd name="T103" fmla="*/ 2147483647 h 105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94"/>
              <a:gd name="T157" fmla="*/ 0 h 1054"/>
              <a:gd name="T158" fmla="*/ 494 w 494"/>
              <a:gd name="T159" fmla="*/ 1054 h 105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94" h="1054">
                <a:moveTo>
                  <a:pt x="493" y="319"/>
                </a:moveTo>
                <a:lnTo>
                  <a:pt x="493" y="310"/>
                </a:lnTo>
                <a:lnTo>
                  <a:pt x="490" y="299"/>
                </a:lnTo>
                <a:lnTo>
                  <a:pt x="488" y="290"/>
                </a:lnTo>
                <a:lnTo>
                  <a:pt x="486" y="280"/>
                </a:lnTo>
                <a:lnTo>
                  <a:pt x="481" y="267"/>
                </a:lnTo>
                <a:lnTo>
                  <a:pt x="481" y="262"/>
                </a:lnTo>
                <a:lnTo>
                  <a:pt x="481" y="250"/>
                </a:lnTo>
                <a:lnTo>
                  <a:pt x="474" y="240"/>
                </a:lnTo>
                <a:lnTo>
                  <a:pt x="481" y="232"/>
                </a:lnTo>
                <a:lnTo>
                  <a:pt x="474" y="230"/>
                </a:lnTo>
                <a:lnTo>
                  <a:pt x="476" y="220"/>
                </a:lnTo>
                <a:lnTo>
                  <a:pt x="470" y="215"/>
                </a:lnTo>
                <a:lnTo>
                  <a:pt x="470" y="205"/>
                </a:lnTo>
                <a:lnTo>
                  <a:pt x="474" y="197"/>
                </a:lnTo>
                <a:lnTo>
                  <a:pt x="470" y="188"/>
                </a:lnTo>
                <a:lnTo>
                  <a:pt x="461" y="195"/>
                </a:lnTo>
                <a:lnTo>
                  <a:pt x="458" y="186"/>
                </a:lnTo>
                <a:lnTo>
                  <a:pt x="452" y="179"/>
                </a:lnTo>
                <a:lnTo>
                  <a:pt x="452" y="168"/>
                </a:lnTo>
                <a:lnTo>
                  <a:pt x="446" y="159"/>
                </a:lnTo>
                <a:lnTo>
                  <a:pt x="445" y="152"/>
                </a:lnTo>
                <a:lnTo>
                  <a:pt x="428" y="139"/>
                </a:lnTo>
                <a:lnTo>
                  <a:pt x="423" y="126"/>
                </a:lnTo>
                <a:lnTo>
                  <a:pt x="423" y="113"/>
                </a:lnTo>
                <a:lnTo>
                  <a:pt x="413" y="108"/>
                </a:lnTo>
                <a:lnTo>
                  <a:pt x="413" y="97"/>
                </a:lnTo>
                <a:lnTo>
                  <a:pt x="418" y="88"/>
                </a:lnTo>
                <a:lnTo>
                  <a:pt x="423" y="79"/>
                </a:lnTo>
                <a:lnTo>
                  <a:pt x="419" y="70"/>
                </a:lnTo>
                <a:lnTo>
                  <a:pt x="412" y="59"/>
                </a:lnTo>
                <a:lnTo>
                  <a:pt x="408" y="50"/>
                </a:lnTo>
                <a:lnTo>
                  <a:pt x="413" y="26"/>
                </a:lnTo>
                <a:lnTo>
                  <a:pt x="405" y="25"/>
                </a:lnTo>
                <a:lnTo>
                  <a:pt x="408" y="15"/>
                </a:lnTo>
                <a:lnTo>
                  <a:pt x="413" y="6"/>
                </a:lnTo>
                <a:lnTo>
                  <a:pt x="408" y="0"/>
                </a:lnTo>
                <a:lnTo>
                  <a:pt x="421" y="0"/>
                </a:lnTo>
                <a:lnTo>
                  <a:pt x="325" y="1"/>
                </a:lnTo>
                <a:lnTo>
                  <a:pt x="13" y="6"/>
                </a:lnTo>
                <a:lnTo>
                  <a:pt x="15" y="162"/>
                </a:lnTo>
                <a:lnTo>
                  <a:pt x="21" y="319"/>
                </a:lnTo>
                <a:lnTo>
                  <a:pt x="0" y="319"/>
                </a:lnTo>
                <a:lnTo>
                  <a:pt x="3" y="477"/>
                </a:lnTo>
                <a:lnTo>
                  <a:pt x="21" y="477"/>
                </a:lnTo>
                <a:lnTo>
                  <a:pt x="26" y="943"/>
                </a:lnTo>
                <a:lnTo>
                  <a:pt x="32" y="946"/>
                </a:lnTo>
                <a:lnTo>
                  <a:pt x="41" y="954"/>
                </a:lnTo>
                <a:lnTo>
                  <a:pt x="41" y="965"/>
                </a:lnTo>
                <a:lnTo>
                  <a:pt x="46" y="972"/>
                </a:lnTo>
                <a:lnTo>
                  <a:pt x="53" y="979"/>
                </a:lnTo>
                <a:lnTo>
                  <a:pt x="63" y="983"/>
                </a:lnTo>
                <a:lnTo>
                  <a:pt x="73" y="983"/>
                </a:lnTo>
                <a:lnTo>
                  <a:pt x="83" y="985"/>
                </a:lnTo>
                <a:lnTo>
                  <a:pt x="93" y="990"/>
                </a:lnTo>
                <a:lnTo>
                  <a:pt x="103" y="994"/>
                </a:lnTo>
                <a:lnTo>
                  <a:pt x="112" y="994"/>
                </a:lnTo>
                <a:lnTo>
                  <a:pt x="121" y="990"/>
                </a:lnTo>
                <a:lnTo>
                  <a:pt x="121" y="979"/>
                </a:lnTo>
                <a:lnTo>
                  <a:pt x="125" y="963"/>
                </a:lnTo>
                <a:lnTo>
                  <a:pt x="132" y="956"/>
                </a:lnTo>
                <a:lnTo>
                  <a:pt x="139" y="956"/>
                </a:lnTo>
                <a:lnTo>
                  <a:pt x="155" y="966"/>
                </a:lnTo>
                <a:lnTo>
                  <a:pt x="165" y="971"/>
                </a:lnTo>
                <a:lnTo>
                  <a:pt x="172" y="966"/>
                </a:lnTo>
                <a:lnTo>
                  <a:pt x="185" y="966"/>
                </a:lnTo>
                <a:lnTo>
                  <a:pt x="195" y="966"/>
                </a:lnTo>
                <a:lnTo>
                  <a:pt x="203" y="965"/>
                </a:lnTo>
                <a:lnTo>
                  <a:pt x="210" y="965"/>
                </a:lnTo>
                <a:lnTo>
                  <a:pt x="235" y="972"/>
                </a:lnTo>
                <a:lnTo>
                  <a:pt x="238" y="983"/>
                </a:lnTo>
                <a:lnTo>
                  <a:pt x="235" y="994"/>
                </a:lnTo>
                <a:lnTo>
                  <a:pt x="232" y="1003"/>
                </a:lnTo>
                <a:lnTo>
                  <a:pt x="235" y="1012"/>
                </a:lnTo>
                <a:lnTo>
                  <a:pt x="243" y="1014"/>
                </a:lnTo>
                <a:lnTo>
                  <a:pt x="259" y="1014"/>
                </a:lnTo>
                <a:lnTo>
                  <a:pt x="283" y="1008"/>
                </a:lnTo>
                <a:lnTo>
                  <a:pt x="288" y="1014"/>
                </a:lnTo>
                <a:lnTo>
                  <a:pt x="288" y="1025"/>
                </a:lnTo>
                <a:lnTo>
                  <a:pt x="293" y="1038"/>
                </a:lnTo>
                <a:lnTo>
                  <a:pt x="303" y="1043"/>
                </a:lnTo>
                <a:lnTo>
                  <a:pt x="339" y="1053"/>
                </a:lnTo>
                <a:lnTo>
                  <a:pt x="348" y="1048"/>
                </a:lnTo>
                <a:lnTo>
                  <a:pt x="353" y="1041"/>
                </a:lnTo>
                <a:lnTo>
                  <a:pt x="358" y="1028"/>
                </a:lnTo>
                <a:lnTo>
                  <a:pt x="359" y="1018"/>
                </a:lnTo>
                <a:lnTo>
                  <a:pt x="359" y="1005"/>
                </a:lnTo>
                <a:lnTo>
                  <a:pt x="363" y="994"/>
                </a:lnTo>
                <a:lnTo>
                  <a:pt x="363" y="983"/>
                </a:lnTo>
                <a:lnTo>
                  <a:pt x="358" y="971"/>
                </a:lnTo>
                <a:lnTo>
                  <a:pt x="352" y="965"/>
                </a:lnTo>
                <a:lnTo>
                  <a:pt x="352" y="954"/>
                </a:lnTo>
                <a:lnTo>
                  <a:pt x="353" y="941"/>
                </a:lnTo>
                <a:lnTo>
                  <a:pt x="358" y="926"/>
                </a:lnTo>
                <a:lnTo>
                  <a:pt x="348" y="918"/>
                </a:lnTo>
                <a:lnTo>
                  <a:pt x="341" y="906"/>
                </a:lnTo>
                <a:lnTo>
                  <a:pt x="338" y="901"/>
                </a:lnTo>
                <a:lnTo>
                  <a:pt x="323" y="872"/>
                </a:lnTo>
                <a:lnTo>
                  <a:pt x="348" y="854"/>
                </a:lnTo>
                <a:lnTo>
                  <a:pt x="358" y="854"/>
                </a:lnTo>
                <a:lnTo>
                  <a:pt x="378" y="861"/>
                </a:lnTo>
                <a:lnTo>
                  <a:pt x="399" y="861"/>
                </a:lnTo>
                <a:lnTo>
                  <a:pt x="405" y="854"/>
                </a:lnTo>
                <a:lnTo>
                  <a:pt x="413" y="845"/>
                </a:lnTo>
                <a:lnTo>
                  <a:pt x="423" y="845"/>
                </a:lnTo>
                <a:lnTo>
                  <a:pt x="428" y="839"/>
                </a:lnTo>
                <a:lnTo>
                  <a:pt x="428" y="829"/>
                </a:lnTo>
                <a:lnTo>
                  <a:pt x="428" y="818"/>
                </a:lnTo>
                <a:lnTo>
                  <a:pt x="423" y="803"/>
                </a:lnTo>
                <a:lnTo>
                  <a:pt x="413" y="796"/>
                </a:lnTo>
                <a:lnTo>
                  <a:pt x="412" y="789"/>
                </a:lnTo>
                <a:lnTo>
                  <a:pt x="418" y="776"/>
                </a:lnTo>
                <a:lnTo>
                  <a:pt x="426" y="776"/>
                </a:lnTo>
                <a:lnTo>
                  <a:pt x="434" y="774"/>
                </a:lnTo>
                <a:lnTo>
                  <a:pt x="446" y="767"/>
                </a:lnTo>
                <a:lnTo>
                  <a:pt x="452" y="759"/>
                </a:lnTo>
                <a:lnTo>
                  <a:pt x="452" y="747"/>
                </a:lnTo>
                <a:lnTo>
                  <a:pt x="450" y="736"/>
                </a:lnTo>
                <a:lnTo>
                  <a:pt x="450" y="726"/>
                </a:lnTo>
                <a:lnTo>
                  <a:pt x="454" y="714"/>
                </a:lnTo>
                <a:lnTo>
                  <a:pt x="450" y="706"/>
                </a:lnTo>
                <a:lnTo>
                  <a:pt x="476" y="674"/>
                </a:lnTo>
                <a:lnTo>
                  <a:pt x="485" y="656"/>
                </a:lnTo>
                <a:lnTo>
                  <a:pt x="476" y="647"/>
                </a:lnTo>
                <a:lnTo>
                  <a:pt x="474" y="636"/>
                </a:lnTo>
                <a:lnTo>
                  <a:pt x="468" y="626"/>
                </a:lnTo>
                <a:lnTo>
                  <a:pt x="461" y="616"/>
                </a:lnTo>
                <a:lnTo>
                  <a:pt x="458" y="609"/>
                </a:lnTo>
                <a:lnTo>
                  <a:pt x="456" y="596"/>
                </a:lnTo>
                <a:lnTo>
                  <a:pt x="454" y="587"/>
                </a:lnTo>
                <a:lnTo>
                  <a:pt x="452" y="562"/>
                </a:lnTo>
                <a:lnTo>
                  <a:pt x="446" y="554"/>
                </a:lnTo>
                <a:lnTo>
                  <a:pt x="445" y="542"/>
                </a:lnTo>
                <a:lnTo>
                  <a:pt x="436" y="531"/>
                </a:lnTo>
                <a:lnTo>
                  <a:pt x="436" y="519"/>
                </a:lnTo>
                <a:lnTo>
                  <a:pt x="436" y="507"/>
                </a:lnTo>
                <a:lnTo>
                  <a:pt x="434" y="497"/>
                </a:lnTo>
                <a:lnTo>
                  <a:pt x="428" y="491"/>
                </a:lnTo>
                <a:lnTo>
                  <a:pt x="428" y="479"/>
                </a:lnTo>
                <a:lnTo>
                  <a:pt x="436" y="469"/>
                </a:lnTo>
                <a:lnTo>
                  <a:pt x="445" y="464"/>
                </a:lnTo>
                <a:lnTo>
                  <a:pt x="446" y="447"/>
                </a:lnTo>
                <a:lnTo>
                  <a:pt x="450" y="435"/>
                </a:lnTo>
                <a:lnTo>
                  <a:pt x="458" y="427"/>
                </a:lnTo>
                <a:lnTo>
                  <a:pt x="466" y="427"/>
                </a:lnTo>
                <a:lnTo>
                  <a:pt x="474" y="420"/>
                </a:lnTo>
                <a:lnTo>
                  <a:pt x="470" y="409"/>
                </a:lnTo>
                <a:lnTo>
                  <a:pt x="474" y="397"/>
                </a:lnTo>
                <a:lnTo>
                  <a:pt x="474" y="385"/>
                </a:lnTo>
                <a:lnTo>
                  <a:pt x="476" y="375"/>
                </a:lnTo>
                <a:lnTo>
                  <a:pt x="479" y="362"/>
                </a:lnTo>
                <a:lnTo>
                  <a:pt x="476" y="353"/>
                </a:lnTo>
                <a:lnTo>
                  <a:pt x="479" y="342"/>
                </a:lnTo>
                <a:lnTo>
                  <a:pt x="485" y="333"/>
                </a:lnTo>
                <a:lnTo>
                  <a:pt x="486" y="322"/>
                </a:lnTo>
                <a:lnTo>
                  <a:pt x="493" y="319"/>
                </a:lnTo>
              </a:path>
            </a:pathLst>
          </a:custGeom>
          <a:solidFill>
            <a:srgbClr val="FFC00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67" name="Freeform 19"/>
          <p:cNvSpPr>
            <a:spLocks/>
          </p:cNvSpPr>
          <p:nvPr/>
        </p:nvSpPr>
        <p:spPr bwMode="auto">
          <a:xfrm>
            <a:off x="6084888" y="4787900"/>
            <a:ext cx="1338262" cy="804863"/>
          </a:xfrm>
          <a:custGeom>
            <a:avLst/>
            <a:gdLst>
              <a:gd name="T0" fmla="*/ 2147483647 w 843"/>
              <a:gd name="T1" fmla="*/ 2147483647 h 507"/>
              <a:gd name="T2" fmla="*/ 2147483647 w 843"/>
              <a:gd name="T3" fmla="*/ 2147483647 h 507"/>
              <a:gd name="T4" fmla="*/ 2147483647 w 843"/>
              <a:gd name="T5" fmla="*/ 2147483647 h 507"/>
              <a:gd name="T6" fmla="*/ 2147483647 w 843"/>
              <a:gd name="T7" fmla="*/ 2147483647 h 507"/>
              <a:gd name="T8" fmla="*/ 2147483647 w 843"/>
              <a:gd name="T9" fmla="*/ 2147483647 h 507"/>
              <a:gd name="T10" fmla="*/ 2147483647 w 843"/>
              <a:gd name="T11" fmla="*/ 2147483647 h 507"/>
              <a:gd name="T12" fmla="*/ 2147483647 w 843"/>
              <a:gd name="T13" fmla="*/ 2147483647 h 507"/>
              <a:gd name="T14" fmla="*/ 2147483647 w 843"/>
              <a:gd name="T15" fmla="*/ 2147483647 h 507"/>
              <a:gd name="T16" fmla="*/ 2147483647 w 843"/>
              <a:gd name="T17" fmla="*/ 2147483647 h 507"/>
              <a:gd name="T18" fmla="*/ 2147483647 w 843"/>
              <a:gd name="T19" fmla="*/ 2147483647 h 507"/>
              <a:gd name="T20" fmla="*/ 2147483647 w 843"/>
              <a:gd name="T21" fmla="*/ 2147483647 h 507"/>
              <a:gd name="T22" fmla="*/ 2147483647 w 843"/>
              <a:gd name="T23" fmla="*/ 2147483647 h 507"/>
              <a:gd name="T24" fmla="*/ 2147483647 w 843"/>
              <a:gd name="T25" fmla="*/ 2147483647 h 507"/>
              <a:gd name="T26" fmla="*/ 2147483647 w 843"/>
              <a:gd name="T27" fmla="*/ 2147483647 h 507"/>
              <a:gd name="T28" fmla="*/ 2147483647 w 843"/>
              <a:gd name="T29" fmla="*/ 2147483647 h 507"/>
              <a:gd name="T30" fmla="*/ 2147483647 w 843"/>
              <a:gd name="T31" fmla="*/ 2147483647 h 507"/>
              <a:gd name="T32" fmla="*/ 2147483647 w 843"/>
              <a:gd name="T33" fmla="*/ 2147483647 h 507"/>
              <a:gd name="T34" fmla="*/ 2147483647 w 843"/>
              <a:gd name="T35" fmla="*/ 2147483647 h 507"/>
              <a:gd name="T36" fmla="*/ 2147483647 w 843"/>
              <a:gd name="T37" fmla="*/ 2147483647 h 507"/>
              <a:gd name="T38" fmla="*/ 2147483647 w 843"/>
              <a:gd name="T39" fmla="*/ 2147483647 h 507"/>
              <a:gd name="T40" fmla="*/ 2147483647 w 843"/>
              <a:gd name="T41" fmla="*/ 2147483647 h 507"/>
              <a:gd name="T42" fmla="*/ 2147483647 w 843"/>
              <a:gd name="T43" fmla="*/ 2147483647 h 507"/>
              <a:gd name="T44" fmla="*/ 2147483647 w 843"/>
              <a:gd name="T45" fmla="*/ 2147483647 h 507"/>
              <a:gd name="T46" fmla="*/ 2147483647 w 843"/>
              <a:gd name="T47" fmla="*/ 2147483647 h 507"/>
              <a:gd name="T48" fmla="*/ 2147483647 w 843"/>
              <a:gd name="T49" fmla="*/ 2147483647 h 507"/>
              <a:gd name="T50" fmla="*/ 2147483647 w 843"/>
              <a:gd name="T51" fmla="*/ 2147483647 h 507"/>
              <a:gd name="T52" fmla="*/ 2147483647 w 843"/>
              <a:gd name="T53" fmla="*/ 2147483647 h 507"/>
              <a:gd name="T54" fmla="*/ 2147483647 w 843"/>
              <a:gd name="T55" fmla="*/ 2147483647 h 507"/>
              <a:gd name="T56" fmla="*/ 2147483647 w 843"/>
              <a:gd name="T57" fmla="*/ 2147483647 h 507"/>
              <a:gd name="T58" fmla="*/ 2147483647 w 843"/>
              <a:gd name="T59" fmla="*/ 2147483647 h 507"/>
              <a:gd name="T60" fmla="*/ 2147483647 w 843"/>
              <a:gd name="T61" fmla="*/ 2147483647 h 507"/>
              <a:gd name="T62" fmla="*/ 2147483647 w 843"/>
              <a:gd name="T63" fmla="*/ 2147483647 h 507"/>
              <a:gd name="T64" fmla="*/ 2147483647 w 843"/>
              <a:gd name="T65" fmla="*/ 2147483647 h 507"/>
              <a:gd name="T66" fmla="*/ 2147483647 w 843"/>
              <a:gd name="T67" fmla="*/ 2147483647 h 507"/>
              <a:gd name="T68" fmla="*/ 0 w 843"/>
              <a:gd name="T69" fmla="*/ 2147483647 h 507"/>
              <a:gd name="T70" fmla="*/ 2147483647 w 843"/>
              <a:gd name="T71" fmla="*/ 2147483647 h 507"/>
              <a:gd name="T72" fmla="*/ 2147483647 w 843"/>
              <a:gd name="T73" fmla="*/ 2147483647 h 507"/>
              <a:gd name="T74" fmla="*/ 2147483647 w 843"/>
              <a:gd name="T75" fmla="*/ 2147483647 h 507"/>
              <a:gd name="T76" fmla="*/ 2147483647 w 843"/>
              <a:gd name="T77" fmla="*/ 2147483647 h 507"/>
              <a:gd name="T78" fmla="*/ 2147483647 w 843"/>
              <a:gd name="T79" fmla="*/ 2147483647 h 507"/>
              <a:gd name="T80" fmla="*/ 2147483647 w 843"/>
              <a:gd name="T81" fmla="*/ 2147483647 h 507"/>
              <a:gd name="T82" fmla="*/ 2147483647 w 843"/>
              <a:gd name="T83" fmla="*/ 2147483647 h 507"/>
              <a:gd name="T84" fmla="*/ 2147483647 w 843"/>
              <a:gd name="T85" fmla="*/ 2147483647 h 507"/>
              <a:gd name="T86" fmla="*/ 2147483647 w 843"/>
              <a:gd name="T87" fmla="*/ 2147483647 h 507"/>
              <a:gd name="T88" fmla="*/ 2147483647 w 843"/>
              <a:gd name="T89" fmla="*/ 2147483647 h 507"/>
              <a:gd name="T90" fmla="*/ 2147483647 w 843"/>
              <a:gd name="T91" fmla="*/ 2147483647 h 507"/>
              <a:gd name="T92" fmla="*/ 2147483647 w 843"/>
              <a:gd name="T93" fmla="*/ 2147483647 h 507"/>
              <a:gd name="T94" fmla="*/ 2147483647 w 843"/>
              <a:gd name="T95" fmla="*/ 2147483647 h 507"/>
              <a:gd name="T96" fmla="*/ 2147483647 w 843"/>
              <a:gd name="T97" fmla="*/ 2147483647 h 507"/>
              <a:gd name="T98" fmla="*/ 2147483647 w 843"/>
              <a:gd name="T99" fmla="*/ 2147483647 h 507"/>
              <a:gd name="T100" fmla="*/ 2147483647 w 843"/>
              <a:gd name="T101" fmla="*/ 2147483647 h 507"/>
              <a:gd name="T102" fmla="*/ 2147483647 w 843"/>
              <a:gd name="T103" fmla="*/ 2147483647 h 507"/>
              <a:gd name="T104" fmla="*/ 2147483647 w 843"/>
              <a:gd name="T105" fmla="*/ 2147483647 h 507"/>
              <a:gd name="T106" fmla="*/ 2147483647 w 843"/>
              <a:gd name="T107" fmla="*/ 2147483647 h 507"/>
              <a:gd name="T108" fmla="*/ 2147483647 w 843"/>
              <a:gd name="T109" fmla="*/ 2147483647 h 507"/>
              <a:gd name="T110" fmla="*/ 2147483647 w 843"/>
              <a:gd name="T111" fmla="*/ 2147483647 h 507"/>
              <a:gd name="T112" fmla="*/ 2147483647 w 843"/>
              <a:gd name="T113" fmla="*/ 2147483647 h 50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43"/>
              <a:gd name="T172" fmla="*/ 0 h 507"/>
              <a:gd name="T173" fmla="*/ 843 w 843"/>
              <a:gd name="T174" fmla="*/ 507 h 50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43" h="507">
                <a:moveTo>
                  <a:pt x="565" y="240"/>
                </a:moveTo>
                <a:lnTo>
                  <a:pt x="555" y="266"/>
                </a:lnTo>
                <a:lnTo>
                  <a:pt x="552" y="275"/>
                </a:lnTo>
                <a:lnTo>
                  <a:pt x="552" y="286"/>
                </a:lnTo>
                <a:lnTo>
                  <a:pt x="555" y="296"/>
                </a:lnTo>
                <a:lnTo>
                  <a:pt x="543" y="306"/>
                </a:lnTo>
                <a:lnTo>
                  <a:pt x="533" y="320"/>
                </a:lnTo>
                <a:lnTo>
                  <a:pt x="528" y="326"/>
                </a:lnTo>
                <a:lnTo>
                  <a:pt x="517" y="331"/>
                </a:lnTo>
                <a:lnTo>
                  <a:pt x="513" y="346"/>
                </a:lnTo>
                <a:lnTo>
                  <a:pt x="507" y="349"/>
                </a:lnTo>
                <a:lnTo>
                  <a:pt x="485" y="349"/>
                </a:lnTo>
                <a:lnTo>
                  <a:pt x="472" y="366"/>
                </a:lnTo>
                <a:lnTo>
                  <a:pt x="472" y="378"/>
                </a:lnTo>
                <a:lnTo>
                  <a:pt x="463" y="387"/>
                </a:lnTo>
                <a:lnTo>
                  <a:pt x="468" y="398"/>
                </a:lnTo>
                <a:lnTo>
                  <a:pt x="470" y="407"/>
                </a:lnTo>
                <a:lnTo>
                  <a:pt x="460" y="413"/>
                </a:lnTo>
                <a:lnTo>
                  <a:pt x="452" y="413"/>
                </a:lnTo>
                <a:lnTo>
                  <a:pt x="443" y="413"/>
                </a:lnTo>
                <a:lnTo>
                  <a:pt x="432" y="418"/>
                </a:lnTo>
                <a:lnTo>
                  <a:pt x="427" y="427"/>
                </a:lnTo>
                <a:lnTo>
                  <a:pt x="419" y="433"/>
                </a:lnTo>
                <a:lnTo>
                  <a:pt x="413" y="441"/>
                </a:lnTo>
                <a:lnTo>
                  <a:pt x="408" y="447"/>
                </a:lnTo>
                <a:lnTo>
                  <a:pt x="352" y="459"/>
                </a:lnTo>
                <a:lnTo>
                  <a:pt x="332" y="461"/>
                </a:lnTo>
                <a:lnTo>
                  <a:pt x="325" y="467"/>
                </a:lnTo>
                <a:lnTo>
                  <a:pt x="312" y="472"/>
                </a:lnTo>
                <a:lnTo>
                  <a:pt x="303" y="479"/>
                </a:lnTo>
                <a:lnTo>
                  <a:pt x="295" y="486"/>
                </a:lnTo>
                <a:lnTo>
                  <a:pt x="290" y="494"/>
                </a:lnTo>
                <a:lnTo>
                  <a:pt x="287" y="506"/>
                </a:lnTo>
                <a:lnTo>
                  <a:pt x="228" y="476"/>
                </a:lnTo>
                <a:lnTo>
                  <a:pt x="219" y="476"/>
                </a:lnTo>
                <a:lnTo>
                  <a:pt x="199" y="472"/>
                </a:lnTo>
                <a:lnTo>
                  <a:pt x="186" y="471"/>
                </a:lnTo>
                <a:lnTo>
                  <a:pt x="172" y="463"/>
                </a:lnTo>
                <a:lnTo>
                  <a:pt x="146" y="441"/>
                </a:lnTo>
                <a:lnTo>
                  <a:pt x="139" y="438"/>
                </a:lnTo>
                <a:lnTo>
                  <a:pt x="130" y="431"/>
                </a:lnTo>
                <a:lnTo>
                  <a:pt x="133" y="418"/>
                </a:lnTo>
                <a:lnTo>
                  <a:pt x="141" y="400"/>
                </a:lnTo>
                <a:lnTo>
                  <a:pt x="141" y="389"/>
                </a:lnTo>
                <a:lnTo>
                  <a:pt x="139" y="373"/>
                </a:lnTo>
                <a:lnTo>
                  <a:pt x="133" y="363"/>
                </a:lnTo>
                <a:lnTo>
                  <a:pt x="130" y="349"/>
                </a:lnTo>
                <a:lnTo>
                  <a:pt x="130" y="336"/>
                </a:lnTo>
                <a:lnTo>
                  <a:pt x="130" y="326"/>
                </a:lnTo>
                <a:lnTo>
                  <a:pt x="130" y="313"/>
                </a:lnTo>
                <a:lnTo>
                  <a:pt x="133" y="293"/>
                </a:lnTo>
                <a:lnTo>
                  <a:pt x="133" y="281"/>
                </a:lnTo>
                <a:lnTo>
                  <a:pt x="130" y="271"/>
                </a:lnTo>
                <a:lnTo>
                  <a:pt x="130" y="256"/>
                </a:lnTo>
                <a:lnTo>
                  <a:pt x="130" y="246"/>
                </a:lnTo>
                <a:lnTo>
                  <a:pt x="133" y="236"/>
                </a:lnTo>
                <a:lnTo>
                  <a:pt x="130" y="224"/>
                </a:lnTo>
                <a:lnTo>
                  <a:pt x="125" y="211"/>
                </a:lnTo>
                <a:lnTo>
                  <a:pt x="101" y="191"/>
                </a:lnTo>
                <a:lnTo>
                  <a:pt x="85" y="171"/>
                </a:lnTo>
                <a:lnTo>
                  <a:pt x="73" y="166"/>
                </a:lnTo>
                <a:lnTo>
                  <a:pt x="63" y="160"/>
                </a:lnTo>
                <a:lnTo>
                  <a:pt x="37" y="135"/>
                </a:lnTo>
                <a:lnTo>
                  <a:pt x="33" y="124"/>
                </a:lnTo>
                <a:lnTo>
                  <a:pt x="33" y="110"/>
                </a:lnTo>
                <a:lnTo>
                  <a:pt x="28" y="97"/>
                </a:lnTo>
                <a:lnTo>
                  <a:pt x="21" y="91"/>
                </a:lnTo>
                <a:lnTo>
                  <a:pt x="10" y="88"/>
                </a:lnTo>
                <a:lnTo>
                  <a:pt x="0" y="78"/>
                </a:lnTo>
                <a:lnTo>
                  <a:pt x="0" y="71"/>
                </a:lnTo>
                <a:lnTo>
                  <a:pt x="55" y="71"/>
                </a:lnTo>
                <a:lnTo>
                  <a:pt x="55" y="18"/>
                </a:lnTo>
                <a:lnTo>
                  <a:pt x="370" y="10"/>
                </a:lnTo>
                <a:lnTo>
                  <a:pt x="533" y="6"/>
                </a:lnTo>
                <a:lnTo>
                  <a:pt x="832" y="0"/>
                </a:lnTo>
                <a:lnTo>
                  <a:pt x="814" y="3"/>
                </a:lnTo>
                <a:lnTo>
                  <a:pt x="805" y="6"/>
                </a:lnTo>
                <a:lnTo>
                  <a:pt x="827" y="50"/>
                </a:lnTo>
                <a:lnTo>
                  <a:pt x="820" y="58"/>
                </a:lnTo>
                <a:lnTo>
                  <a:pt x="819" y="71"/>
                </a:lnTo>
                <a:lnTo>
                  <a:pt x="820" y="78"/>
                </a:lnTo>
                <a:lnTo>
                  <a:pt x="830" y="88"/>
                </a:lnTo>
                <a:lnTo>
                  <a:pt x="832" y="95"/>
                </a:lnTo>
                <a:lnTo>
                  <a:pt x="839" y="100"/>
                </a:lnTo>
                <a:lnTo>
                  <a:pt x="842" y="111"/>
                </a:lnTo>
                <a:lnTo>
                  <a:pt x="835" y="117"/>
                </a:lnTo>
                <a:lnTo>
                  <a:pt x="832" y="130"/>
                </a:lnTo>
                <a:lnTo>
                  <a:pt x="832" y="131"/>
                </a:lnTo>
                <a:lnTo>
                  <a:pt x="827" y="131"/>
                </a:lnTo>
                <a:lnTo>
                  <a:pt x="820" y="130"/>
                </a:lnTo>
                <a:lnTo>
                  <a:pt x="812" y="124"/>
                </a:lnTo>
                <a:lnTo>
                  <a:pt x="792" y="130"/>
                </a:lnTo>
                <a:lnTo>
                  <a:pt x="783" y="130"/>
                </a:lnTo>
                <a:lnTo>
                  <a:pt x="777" y="124"/>
                </a:lnTo>
                <a:lnTo>
                  <a:pt x="768" y="120"/>
                </a:lnTo>
                <a:lnTo>
                  <a:pt x="759" y="120"/>
                </a:lnTo>
                <a:lnTo>
                  <a:pt x="734" y="130"/>
                </a:lnTo>
                <a:lnTo>
                  <a:pt x="720" y="138"/>
                </a:lnTo>
                <a:lnTo>
                  <a:pt x="717" y="144"/>
                </a:lnTo>
                <a:lnTo>
                  <a:pt x="699" y="144"/>
                </a:lnTo>
                <a:lnTo>
                  <a:pt x="692" y="140"/>
                </a:lnTo>
                <a:lnTo>
                  <a:pt x="677" y="135"/>
                </a:lnTo>
                <a:lnTo>
                  <a:pt x="672" y="131"/>
                </a:lnTo>
                <a:lnTo>
                  <a:pt x="663" y="130"/>
                </a:lnTo>
                <a:lnTo>
                  <a:pt x="654" y="135"/>
                </a:lnTo>
                <a:lnTo>
                  <a:pt x="648" y="144"/>
                </a:lnTo>
                <a:lnTo>
                  <a:pt x="645" y="150"/>
                </a:lnTo>
                <a:lnTo>
                  <a:pt x="632" y="155"/>
                </a:lnTo>
                <a:lnTo>
                  <a:pt x="620" y="158"/>
                </a:lnTo>
                <a:lnTo>
                  <a:pt x="608" y="170"/>
                </a:lnTo>
                <a:lnTo>
                  <a:pt x="600" y="188"/>
                </a:lnTo>
                <a:lnTo>
                  <a:pt x="585" y="193"/>
                </a:lnTo>
                <a:lnTo>
                  <a:pt x="565" y="215"/>
                </a:lnTo>
                <a:lnTo>
                  <a:pt x="560" y="228"/>
                </a:lnTo>
                <a:lnTo>
                  <a:pt x="565" y="240"/>
                </a:lnTo>
              </a:path>
            </a:pathLst>
          </a:custGeom>
          <a:solidFill>
            <a:srgbClr val="00B05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68" name="Freeform 20"/>
          <p:cNvSpPr>
            <a:spLocks/>
          </p:cNvSpPr>
          <p:nvPr/>
        </p:nvSpPr>
        <p:spPr bwMode="auto">
          <a:xfrm>
            <a:off x="7777163" y="4811713"/>
            <a:ext cx="706437" cy="1012825"/>
          </a:xfrm>
          <a:custGeom>
            <a:avLst/>
            <a:gdLst>
              <a:gd name="T0" fmla="*/ 2147483647 w 430"/>
              <a:gd name="T1" fmla="*/ 2147483647 h 638"/>
              <a:gd name="T2" fmla="*/ 2147483647 w 430"/>
              <a:gd name="T3" fmla="*/ 2147483647 h 638"/>
              <a:gd name="T4" fmla="*/ 2147483647 w 430"/>
              <a:gd name="T5" fmla="*/ 2147483647 h 638"/>
              <a:gd name="T6" fmla="*/ 2147483647 w 430"/>
              <a:gd name="T7" fmla="*/ 2147483647 h 638"/>
              <a:gd name="T8" fmla="*/ 2147483647 w 430"/>
              <a:gd name="T9" fmla="*/ 2147483647 h 638"/>
              <a:gd name="T10" fmla="*/ 2147483647 w 430"/>
              <a:gd name="T11" fmla="*/ 0 h 638"/>
              <a:gd name="T12" fmla="*/ 2147483647 w 430"/>
              <a:gd name="T13" fmla="*/ 2147483647 h 638"/>
              <a:gd name="T14" fmla="*/ 2147483647 w 430"/>
              <a:gd name="T15" fmla="*/ 2147483647 h 638"/>
              <a:gd name="T16" fmla="*/ 2147483647 w 430"/>
              <a:gd name="T17" fmla="*/ 2147483647 h 638"/>
              <a:gd name="T18" fmla="*/ 2147483647 w 430"/>
              <a:gd name="T19" fmla="*/ 2147483647 h 638"/>
              <a:gd name="T20" fmla="*/ 2147483647 w 430"/>
              <a:gd name="T21" fmla="*/ 2147483647 h 638"/>
              <a:gd name="T22" fmla="*/ 2147483647 w 430"/>
              <a:gd name="T23" fmla="*/ 2147483647 h 638"/>
              <a:gd name="T24" fmla="*/ 2147483647 w 430"/>
              <a:gd name="T25" fmla="*/ 2147483647 h 638"/>
              <a:gd name="T26" fmla="*/ 2147483647 w 430"/>
              <a:gd name="T27" fmla="*/ 2147483647 h 638"/>
              <a:gd name="T28" fmla="*/ 2147483647 w 430"/>
              <a:gd name="T29" fmla="*/ 2147483647 h 638"/>
              <a:gd name="T30" fmla="*/ 2147483647 w 430"/>
              <a:gd name="T31" fmla="*/ 2147483647 h 638"/>
              <a:gd name="T32" fmla="*/ 2147483647 w 430"/>
              <a:gd name="T33" fmla="*/ 2147483647 h 638"/>
              <a:gd name="T34" fmla="*/ 2147483647 w 430"/>
              <a:gd name="T35" fmla="*/ 2147483647 h 638"/>
              <a:gd name="T36" fmla="*/ 2147483647 w 430"/>
              <a:gd name="T37" fmla="*/ 2147483647 h 638"/>
              <a:gd name="T38" fmla="*/ 2147483647 w 430"/>
              <a:gd name="T39" fmla="*/ 2147483647 h 638"/>
              <a:gd name="T40" fmla="*/ 2147483647 w 430"/>
              <a:gd name="T41" fmla="*/ 2147483647 h 638"/>
              <a:gd name="T42" fmla="*/ 2147483647 w 430"/>
              <a:gd name="T43" fmla="*/ 2147483647 h 638"/>
              <a:gd name="T44" fmla="*/ 2147483647 w 430"/>
              <a:gd name="T45" fmla="*/ 2147483647 h 638"/>
              <a:gd name="T46" fmla="*/ 2147483647 w 430"/>
              <a:gd name="T47" fmla="*/ 2147483647 h 638"/>
              <a:gd name="T48" fmla="*/ 2147483647 w 430"/>
              <a:gd name="T49" fmla="*/ 2147483647 h 638"/>
              <a:gd name="T50" fmla="*/ 2147483647 w 430"/>
              <a:gd name="T51" fmla="*/ 2147483647 h 638"/>
              <a:gd name="T52" fmla="*/ 2147483647 w 430"/>
              <a:gd name="T53" fmla="*/ 2147483647 h 638"/>
              <a:gd name="T54" fmla="*/ 2147483647 w 430"/>
              <a:gd name="T55" fmla="*/ 2147483647 h 638"/>
              <a:gd name="T56" fmla="*/ 2147483647 w 430"/>
              <a:gd name="T57" fmla="*/ 2147483647 h 638"/>
              <a:gd name="T58" fmla="*/ 2147483647 w 430"/>
              <a:gd name="T59" fmla="*/ 2147483647 h 638"/>
              <a:gd name="T60" fmla="*/ 2147483647 w 430"/>
              <a:gd name="T61" fmla="*/ 2147483647 h 638"/>
              <a:gd name="T62" fmla="*/ 2147483647 w 430"/>
              <a:gd name="T63" fmla="*/ 2147483647 h 638"/>
              <a:gd name="T64" fmla="*/ 2147483647 w 430"/>
              <a:gd name="T65" fmla="*/ 2147483647 h 638"/>
              <a:gd name="T66" fmla="*/ 2147483647 w 430"/>
              <a:gd name="T67" fmla="*/ 2147483647 h 638"/>
              <a:gd name="T68" fmla="*/ 2147483647 w 430"/>
              <a:gd name="T69" fmla="*/ 2147483647 h 638"/>
              <a:gd name="T70" fmla="*/ 2147483647 w 430"/>
              <a:gd name="T71" fmla="*/ 2147483647 h 638"/>
              <a:gd name="T72" fmla="*/ 2147483647 w 430"/>
              <a:gd name="T73" fmla="*/ 2147483647 h 638"/>
              <a:gd name="T74" fmla="*/ 2147483647 w 430"/>
              <a:gd name="T75" fmla="*/ 2147483647 h 63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30"/>
              <a:gd name="T115" fmla="*/ 0 h 638"/>
              <a:gd name="T116" fmla="*/ 430 w 430"/>
              <a:gd name="T117" fmla="*/ 638 h 63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30" h="638">
                <a:moveTo>
                  <a:pt x="314" y="65"/>
                </a:moveTo>
                <a:lnTo>
                  <a:pt x="314" y="61"/>
                </a:lnTo>
                <a:lnTo>
                  <a:pt x="314" y="50"/>
                </a:lnTo>
                <a:lnTo>
                  <a:pt x="308" y="41"/>
                </a:lnTo>
                <a:lnTo>
                  <a:pt x="299" y="37"/>
                </a:lnTo>
                <a:lnTo>
                  <a:pt x="290" y="37"/>
                </a:lnTo>
                <a:lnTo>
                  <a:pt x="282" y="33"/>
                </a:lnTo>
                <a:lnTo>
                  <a:pt x="274" y="26"/>
                </a:lnTo>
                <a:lnTo>
                  <a:pt x="270" y="17"/>
                </a:lnTo>
                <a:lnTo>
                  <a:pt x="267" y="10"/>
                </a:lnTo>
                <a:lnTo>
                  <a:pt x="259" y="0"/>
                </a:lnTo>
                <a:lnTo>
                  <a:pt x="250" y="0"/>
                </a:lnTo>
                <a:lnTo>
                  <a:pt x="240" y="6"/>
                </a:lnTo>
                <a:lnTo>
                  <a:pt x="230" y="21"/>
                </a:lnTo>
                <a:lnTo>
                  <a:pt x="217" y="21"/>
                </a:lnTo>
                <a:lnTo>
                  <a:pt x="207" y="21"/>
                </a:lnTo>
                <a:lnTo>
                  <a:pt x="199" y="21"/>
                </a:lnTo>
                <a:lnTo>
                  <a:pt x="179" y="26"/>
                </a:lnTo>
                <a:lnTo>
                  <a:pt x="168" y="30"/>
                </a:lnTo>
                <a:lnTo>
                  <a:pt x="159" y="26"/>
                </a:lnTo>
                <a:lnTo>
                  <a:pt x="152" y="23"/>
                </a:lnTo>
                <a:lnTo>
                  <a:pt x="140" y="10"/>
                </a:lnTo>
                <a:lnTo>
                  <a:pt x="132" y="3"/>
                </a:lnTo>
                <a:lnTo>
                  <a:pt x="110" y="3"/>
                </a:lnTo>
                <a:lnTo>
                  <a:pt x="100" y="6"/>
                </a:lnTo>
                <a:lnTo>
                  <a:pt x="70" y="12"/>
                </a:lnTo>
                <a:lnTo>
                  <a:pt x="65" y="21"/>
                </a:lnTo>
                <a:lnTo>
                  <a:pt x="63" y="32"/>
                </a:lnTo>
                <a:lnTo>
                  <a:pt x="60" y="43"/>
                </a:lnTo>
                <a:lnTo>
                  <a:pt x="55" y="52"/>
                </a:lnTo>
                <a:lnTo>
                  <a:pt x="52" y="61"/>
                </a:lnTo>
                <a:lnTo>
                  <a:pt x="39" y="72"/>
                </a:lnTo>
                <a:lnTo>
                  <a:pt x="32" y="75"/>
                </a:lnTo>
                <a:lnTo>
                  <a:pt x="21" y="80"/>
                </a:lnTo>
                <a:lnTo>
                  <a:pt x="3" y="80"/>
                </a:lnTo>
                <a:lnTo>
                  <a:pt x="5" y="137"/>
                </a:lnTo>
                <a:lnTo>
                  <a:pt x="0" y="220"/>
                </a:lnTo>
                <a:lnTo>
                  <a:pt x="85" y="212"/>
                </a:lnTo>
                <a:lnTo>
                  <a:pt x="86" y="237"/>
                </a:lnTo>
                <a:lnTo>
                  <a:pt x="99" y="237"/>
                </a:lnTo>
                <a:lnTo>
                  <a:pt x="100" y="277"/>
                </a:lnTo>
                <a:lnTo>
                  <a:pt x="117" y="277"/>
                </a:lnTo>
                <a:lnTo>
                  <a:pt x="117" y="290"/>
                </a:lnTo>
                <a:lnTo>
                  <a:pt x="132" y="290"/>
                </a:lnTo>
                <a:lnTo>
                  <a:pt x="132" y="330"/>
                </a:lnTo>
                <a:lnTo>
                  <a:pt x="173" y="328"/>
                </a:lnTo>
                <a:lnTo>
                  <a:pt x="175" y="368"/>
                </a:lnTo>
                <a:lnTo>
                  <a:pt x="193" y="637"/>
                </a:lnTo>
                <a:lnTo>
                  <a:pt x="277" y="632"/>
                </a:lnTo>
                <a:lnTo>
                  <a:pt x="274" y="520"/>
                </a:lnTo>
                <a:lnTo>
                  <a:pt x="314" y="518"/>
                </a:lnTo>
                <a:lnTo>
                  <a:pt x="307" y="360"/>
                </a:lnTo>
                <a:lnTo>
                  <a:pt x="302" y="285"/>
                </a:lnTo>
                <a:lnTo>
                  <a:pt x="317" y="285"/>
                </a:lnTo>
                <a:lnTo>
                  <a:pt x="317" y="270"/>
                </a:lnTo>
                <a:lnTo>
                  <a:pt x="342" y="270"/>
                </a:lnTo>
                <a:lnTo>
                  <a:pt x="344" y="255"/>
                </a:lnTo>
                <a:lnTo>
                  <a:pt x="429" y="252"/>
                </a:lnTo>
                <a:lnTo>
                  <a:pt x="426" y="207"/>
                </a:lnTo>
                <a:lnTo>
                  <a:pt x="419" y="201"/>
                </a:lnTo>
                <a:lnTo>
                  <a:pt x="419" y="190"/>
                </a:lnTo>
                <a:lnTo>
                  <a:pt x="424" y="175"/>
                </a:lnTo>
                <a:lnTo>
                  <a:pt x="419" y="163"/>
                </a:lnTo>
                <a:lnTo>
                  <a:pt x="415" y="153"/>
                </a:lnTo>
                <a:lnTo>
                  <a:pt x="410" y="147"/>
                </a:lnTo>
                <a:lnTo>
                  <a:pt x="406" y="137"/>
                </a:lnTo>
                <a:lnTo>
                  <a:pt x="402" y="128"/>
                </a:lnTo>
                <a:lnTo>
                  <a:pt x="384" y="120"/>
                </a:lnTo>
                <a:lnTo>
                  <a:pt x="379" y="108"/>
                </a:lnTo>
                <a:lnTo>
                  <a:pt x="374" y="105"/>
                </a:lnTo>
                <a:lnTo>
                  <a:pt x="357" y="105"/>
                </a:lnTo>
                <a:lnTo>
                  <a:pt x="348" y="101"/>
                </a:lnTo>
                <a:lnTo>
                  <a:pt x="339" y="95"/>
                </a:lnTo>
                <a:lnTo>
                  <a:pt x="334" y="85"/>
                </a:lnTo>
                <a:lnTo>
                  <a:pt x="324" y="80"/>
                </a:lnTo>
                <a:lnTo>
                  <a:pt x="317" y="75"/>
                </a:lnTo>
                <a:lnTo>
                  <a:pt x="314" y="65"/>
                </a:lnTo>
              </a:path>
            </a:pathLst>
          </a:custGeom>
          <a:solidFill>
            <a:srgbClr val="00B05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69" name="Freeform 21"/>
          <p:cNvSpPr>
            <a:spLocks/>
          </p:cNvSpPr>
          <p:nvPr/>
        </p:nvSpPr>
        <p:spPr bwMode="auto">
          <a:xfrm>
            <a:off x="5410200" y="3048000"/>
            <a:ext cx="1193800" cy="1960563"/>
          </a:xfrm>
          <a:custGeom>
            <a:avLst/>
            <a:gdLst>
              <a:gd name="T0" fmla="*/ 2147483647 w 706"/>
              <a:gd name="T1" fmla="*/ 2147483647 h 1214"/>
              <a:gd name="T2" fmla="*/ 2147483647 w 706"/>
              <a:gd name="T3" fmla="*/ 2147483647 h 1214"/>
              <a:gd name="T4" fmla="*/ 2147483647 w 706"/>
              <a:gd name="T5" fmla="*/ 2147483647 h 1214"/>
              <a:gd name="T6" fmla="*/ 2147483647 w 706"/>
              <a:gd name="T7" fmla="*/ 2147483647 h 1214"/>
              <a:gd name="T8" fmla="*/ 2147483647 w 706"/>
              <a:gd name="T9" fmla="*/ 2147483647 h 1214"/>
              <a:gd name="T10" fmla="*/ 0 w 706"/>
              <a:gd name="T11" fmla="*/ 2147483647 h 1214"/>
              <a:gd name="T12" fmla="*/ 2147483647 w 706"/>
              <a:gd name="T13" fmla="*/ 2147483647 h 1214"/>
              <a:gd name="T14" fmla="*/ 2147483647 w 706"/>
              <a:gd name="T15" fmla="*/ 2147483647 h 1214"/>
              <a:gd name="T16" fmla="*/ 2147483647 w 706"/>
              <a:gd name="T17" fmla="*/ 2147483647 h 1214"/>
              <a:gd name="T18" fmla="*/ 2147483647 w 706"/>
              <a:gd name="T19" fmla="*/ 2147483647 h 1214"/>
              <a:gd name="T20" fmla="*/ 2147483647 w 706"/>
              <a:gd name="T21" fmla="*/ 2147483647 h 1214"/>
              <a:gd name="T22" fmla="*/ 2147483647 w 706"/>
              <a:gd name="T23" fmla="*/ 2147483647 h 1214"/>
              <a:gd name="T24" fmla="*/ 2147483647 w 706"/>
              <a:gd name="T25" fmla="*/ 2147483647 h 1214"/>
              <a:gd name="T26" fmla="*/ 2147483647 w 706"/>
              <a:gd name="T27" fmla="*/ 2147483647 h 1214"/>
              <a:gd name="T28" fmla="*/ 2147483647 w 706"/>
              <a:gd name="T29" fmla="*/ 2147483647 h 1214"/>
              <a:gd name="T30" fmla="*/ 2147483647 w 706"/>
              <a:gd name="T31" fmla="*/ 2147483647 h 1214"/>
              <a:gd name="T32" fmla="*/ 2147483647 w 706"/>
              <a:gd name="T33" fmla="*/ 2147483647 h 1214"/>
              <a:gd name="T34" fmla="*/ 2147483647 w 706"/>
              <a:gd name="T35" fmla="*/ 2147483647 h 1214"/>
              <a:gd name="T36" fmla="*/ 2147483647 w 706"/>
              <a:gd name="T37" fmla="*/ 2147483647 h 1214"/>
              <a:gd name="T38" fmla="*/ 2147483647 w 706"/>
              <a:gd name="T39" fmla="*/ 2147483647 h 1214"/>
              <a:gd name="T40" fmla="*/ 2147483647 w 706"/>
              <a:gd name="T41" fmla="*/ 2147483647 h 1214"/>
              <a:gd name="T42" fmla="*/ 2147483647 w 706"/>
              <a:gd name="T43" fmla="*/ 2147483647 h 1214"/>
              <a:gd name="T44" fmla="*/ 2147483647 w 706"/>
              <a:gd name="T45" fmla="*/ 2147483647 h 1214"/>
              <a:gd name="T46" fmla="*/ 2147483647 w 706"/>
              <a:gd name="T47" fmla="*/ 2147483647 h 1214"/>
              <a:gd name="T48" fmla="*/ 2147483647 w 706"/>
              <a:gd name="T49" fmla="*/ 2147483647 h 1214"/>
              <a:gd name="T50" fmla="*/ 2147483647 w 706"/>
              <a:gd name="T51" fmla="*/ 2147483647 h 1214"/>
              <a:gd name="T52" fmla="*/ 2147483647 w 706"/>
              <a:gd name="T53" fmla="*/ 2147483647 h 1214"/>
              <a:gd name="T54" fmla="*/ 2147483647 w 706"/>
              <a:gd name="T55" fmla="*/ 2147483647 h 1214"/>
              <a:gd name="T56" fmla="*/ 2147483647 w 706"/>
              <a:gd name="T57" fmla="*/ 2147483647 h 1214"/>
              <a:gd name="T58" fmla="*/ 2147483647 w 706"/>
              <a:gd name="T59" fmla="*/ 2147483647 h 1214"/>
              <a:gd name="T60" fmla="*/ 2147483647 w 706"/>
              <a:gd name="T61" fmla="*/ 2147483647 h 1214"/>
              <a:gd name="T62" fmla="*/ 2147483647 w 706"/>
              <a:gd name="T63" fmla="*/ 2147483647 h 1214"/>
              <a:gd name="T64" fmla="*/ 2147483647 w 706"/>
              <a:gd name="T65" fmla="*/ 2147483647 h 1214"/>
              <a:gd name="T66" fmla="*/ 2147483647 w 706"/>
              <a:gd name="T67" fmla="*/ 2147483647 h 1214"/>
              <a:gd name="T68" fmla="*/ 2147483647 w 706"/>
              <a:gd name="T69" fmla="*/ 2147483647 h 1214"/>
              <a:gd name="T70" fmla="*/ 2147483647 w 706"/>
              <a:gd name="T71" fmla="*/ 2147483647 h 1214"/>
              <a:gd name="T72" fmla="*/ 2147483647 w 706"/>
              <a:gd name="T73" fmla="*/ 2147483647 h 1214"/>
              <a:gd name="T74" fmla="*/ 2147483647 w 706"/>
              <a:gd name="T75" fmla="*/ 2147483647 h 1214"/>
              <a:gd name="T76" fmla="*/ 2147483647 w 706"/>
              <a:gd name="T77" fmla="*/ 2147483647 h 1214"/>
              <a:gd name="T78" fmla="*/ 2147483647 w 706"/>
              <a:gd name="T79" fmla="*/ 2147483647 h 1214"/>
              <a:gd name="T80" fmla="*/ 2147483647 w 706"/>
              <a:gd name="T81" fmla="*/ 2147483647 h 1214"/>
              <a:gd name="T82" fmla="*/ 2147483647 w 706"/>
              <a:gd name="T83" fmla="*/ 2147483647 h 1214"/>
              <a:gd name="T84" fmla="*/ 2147483647 w 706"/>
              <a:gd name="T85" fmla="*/ 2147483647 h 1214"/>
              <a:gd name="T86" fmla="*/ 2147483647 w 706"/>
              <a:gd name="T87" fmla="*/ 2147483647 h 121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06"/>
              <a:gd name="T133" fmla="*/ 0 h 1214"/>
              <a:gd name="T134" fmla="*/ 706 w 706"/>
              <a:gd name="T135" fmla="*/ 1214 h 121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06" h="1214">
                <a:moveTo>
                  <a:pt x="46" y="1098"/>
                </a:moveTo>
                <a:lnTo>
                  <a:pt x="52" y="1094"/>
                </a:lnTo>
                <a:lnTo>
                  <a:pt x="60" y="1086"/>
                </a:lnTo>
                <a:lnTo>
                  <a:pt x="68" y="1078"/>
                </a:lnTo>
                <a:lnTo>
                  <a:pt x="75" y="1063"/>
                </a:lnTo>
                <a:lnTo>
                  <a:pt x="77" y="1046"/>
                </a:lnTo>
                <a:lnTo>
                  <a:pt x="73" y="1034"/>
                </a:lnTo>
                <a:lnTo>
                  <a:pt x="52" y="1004"/>
                </a:lnTo>
                <a:lnTo>
                  <a:pt x="50" y="976"/>
                </a:lnTo>
                <a:lnTo>
                  <a:pt x="52" y="948"/>
                </a:lnTo>
                <a:lnTo>
                  <a:pt x="50" y="931"/>
                </a:lnTo>
                <a:lnTo>
                  <a:pt x="33" y="896"/>
                </a:lnTo>
                <a:lnTo>
                  <a:pt x="25" y="883"/>
                </a:lnTo>
                <a:lnTo>
                  <a:pt x="25" y="874"/>
                </a:lnTo>
                <a:lnTo>
                  <a:pt x="23" y="861"/>
                </a:lnTo>
                <a:lnTo>
                  <a:pt x="19" y="843"/>
                </a:lnTo>
                <a:lnTo>
                  <a:pt x="3" y="826"/>
                </a:lnTo>
                <a:lnTo>
                  <a:pt x="0" y="817"/>
                </a:lnTo>
                <a:lnTo>
                  <a:pt x="0" y="804"/>
                </a:lnTo>
                <a:lnTo>
                  <a:pt x="1" y="794"/>
                </a:lnTo>
                <a:lnTo>
                  <a:pt x="6" y="783"/>
                </a:lnTo>
                <a:lnTo>
                  <a:pt x="12" y="777"/>
                </a:lnTo>
                <a:lnTo>
                  <a:pt x="19" y="772"/>
                </a:lnTo>
                <a:lnTo>
                  <a:pt x="23" y="766"/>
                </a:lnTo>
                <a:lnTo>
                  <a:pt x="23" y="754"/>
                </a:lnTo>
                <a:lnTo>
                  <a:pt x="23" y="744"/>
                </a:lnTo>
                <a:lnTo>
                  <a:pt x="19" y="736"/>
                </a:lnTo>
                <a:lnTo>
                  <a:pt x="17" y="724"/>
                </a:lnTo>
                <a:lnTo>
                  <a:pt x="23" y="710"/>
                </a:lnTo>
                <a:lnTo>
                  <a:pt x="19" y="697"/>
                </a:lnTo>
                <a:lnTo>
                  <a:pt x="23" y="689"/>
                </a:lnTo>
                <a:lnTo>
                  <a:pt x="19" y="677"/>
                </a:lnTo>
                <a:lnTo>
                  <a:pt x="23" y="589"/>
                </a:lnTo>
                <a:lnTo>
                  <a:pt x="33" y="589"/>
                </a:lnTo>
                <a:lnTo>
                  <a:pt x="33" y="574"/>
                </a:lnTo>
                <a:lnTo>
                  <a:pt x="46" y="574"/>
                </a:lnTo>
                <a:lnTo>
                  <a:pt x="46" y="562"/>
                </a:lnTo>
                <a:lnTo>
                  <a:pt x="63" y="562"/>
                </a:lnTo>
                <a:lnTo>
                  <a:pt x="63" y="549"/>
                </a:lnTo>
                <a:lnTo>
                  <a:pt x="75" y="549"/>
                </a:lnTo>
                <a:lnTo>
                  <a:pt x="75" y="521"/>
                </a:lnTo>
                <a:lnTo>
                  <a:pt x="90" y="521"/>
                </a:lnTo>
                <a:lnTo>
                  <a:pt x="90" y="507"/>
                </a:lnTo>
                <a:lnTo>
                  <a:pt x="102" y="507"/>
                </a:lnTo>
                <a:lnTo>
                  <a:pt x="102" y="481"/>
                </a:lnTo>
                <a:lnTo>
                  <a:pt x="287" y="475"/>
                </a:lnTo>
                <a:lnTo>
                  <a:pt x="307" y="475"/>
                </a:lnTo>
                <a:lnTo>
                  <a:pt x="329" y="475"/>
                </a:lnTo>
                <a:lnTo>
                  <a:pt x="329" y="397"/>
                </a:lnTo>
                <a:lnTo>
                  <a:pt x="342" y="397"/>
                </a:lnTo>
                <a:lnTo>
                  <a:pt x="342" y="382"/>
                </a:lnTo>
                <a:lnTo>
                  <a:pt x="355" y="382"/>
                </a:lnTo>
                <a:lnTo>
                  <a:pt x="355" y="370"/>
                </a:lnTo>
                <a:lnTo>
                  <a:pt x="369" y="370"/>
                </a:lnTo>
                <a:lnTo>
                  <a:pt x="369" y="357"/>
                </a:lnTo>
                <a:lnTo>
                  <a:pt x="382" y="357"/>
                </a:lnTo>
                <a:lnTo>
                  <a:pt x="382" y="345"/>
                </a:lnTo>
                <a:lnTo>
                  <a:pt x="397" y="345"/>
                </a:lnTo>
                <a:lnTo>
                  <a:pt x="397" y="330"/>
                </a:lnTo>
                <a:lnTo>
                  <a:pt x="411" y="330"/>
                </a:lnTo>
                <a:lnTo>
                  <a:pt x="411" y="317"/>
                </a:lnTo>
                <a:lnTo>
                  <a:pt x="451" y="317"/>
                </a:lnTo>
                <a:lnTo>
                  <a:pt x="451" y="305"/>
                </a:lnTo>
                <a:lnTo>
                  <a:pt x="466" y="305"/>
                </a:lnTo>
                <a:lnTo>
                  <a:pt x="466" y="268"/>
                </a:lnTo>
                <a:lnTo>
                  <a:pt x="479" y="268"/>
                </a:lnTo>
                <a:lnTo>
                  <a:pt x="479" y="213"/>
                </a:lnTo>
                <a:lnTo>
                  <a:pt x="493" y="213"/>
                </a:lnTo>
                <a:lnTo>
                  <a:pt x="493" y="199"/>
                </a:lnTo>
                <a:lnTo>
                  <a:pt x="508" y="193"/>
                </a:lnTo>
                <a:lnTo>
                  <a:pt x="509" y="173"/>
                </a:lnTo>
                <a:lnTo>
                  <a:pt x="521" y="173"/>
                </a:lnTo>
                <a:lnTo>
                  <a:pt x="519" y="148"/>
                </a:lnTo>
                <a:lnTo>
                  <a:pt x="533" y="148"/>
                </a:lnTo>
                <a:lnTo>
                  <a:pt x="533" y="125"/>
                </a:lnTo>
                <a:lnTo>
                  <a:pt x="531" y="90"/>
                </a:lnTo>
                <a:lnTo>
                  <a:pt x="531" y="68"/>
                </a:lnTo>
                <a:lnTo>
                  <a:pt x="546" y="68"/>
                </a:lnTo>
                <a:lnTo>
                  <a:pt x="546" y="53"/>
                </a:lnTo>
                <a:lnTo>
                  <a:pt x="573" y="53"/>
                </a:lnTo>
                <a:lnTo>
                  <a:pt x="573" y="41"/>
                </a:lnTo>
                <a:lnTo>
                  <a:pt x="588" y="41"/>
                </a:lnTo>
                <a:lnTo>
                  <a:pt x="588" y="13"/>
                </a:lnTo>
                <a:lnTo>
                  <a:pt x="603" y="13"/>
                </a:lnTo>
                <a:lnTo>
                  <a:pt x="600" y="0"/>
                </a:lnTo>
                <a:lnTo>
                  <a:pt x="682" y="0"/>
                </a:lnTo>
                <a:lnTo>
                  <a:pt x="682" y="10"/>
                </a:lnTo>
                <a:lnTo>
                  <a:pt x="686" y="13"/>
                </a:lnTo>
                <a:lnTo>
                  <a:pt x="688" y="92"/>
                </a:lnTo>
                <a:lnTo>
                  <a:pt x="695" y="407"/>
                </a:lnTo>
                <a:lnTo>
                  <a:pt x="698" y="630"/>
                </a:lnTo>
                <a:lnTo>
                  <a:pt x="698" y="704"/>
                </a:lnTo>
                <a:lnTo>
                  <a:pt x="700" y="789"/>
                </a:lnTo>
                <a:lnTo>
                  <a:pt x="705" y="944"/>
                </a:lnTo>
                <a:lnTo>
                  <a:pt x="529" y="948"/>
                </a:lnTo>
                <a:lnTo>
                  <a:pt x="448" y="948"/>
                </a:lnTo>
                <a:lnTo>
                  <a:pt x="451" y="1106"/>
                </a:lnTo>
                <a:lnTo>
                  <a:pt x="451" y="1159"/>
                </a:lnTo>
                <a:lnTo>
                  <a:pt x="396" y="1159"/>
                </a:lnTo>
                <a:lnTo>
                  <a:pt x="397" y="1154"/>
                </a:lnTo>
                <a:lnTo>
                  <a:pt x="389" y="1148"/>
                </a:lnTo>
                <a:lnTo>
                  <a:pt x="382" y="1139"/>
                </a:lnTo>
                <a:lnTo>
                  <a:pt x="374" y="1128"/>
                </a:lnTo>
                <a:lnTo>
                  <a:pt x="362" y="1123"/>
                </a:lnTo>
                <a:lnTo>
                  <a:pt x="355" y="1116"/>
                </a:lnTo>
                <a:lnTo>
                  <a:pt x="346" y="1123"/>
                </a:lnTo>
                <a:lnTo>
                  <a:pt x="341" y="1134"/>
                </a:lnTo>
                <a:lnTo>
                  <a:pt x="306" y="1174"/>
                </a:lnTo>
                <a:lnTo>
                  <a:pt x="295" y="1183"/>
                </a:lnTo>
                <a:lnTo>
                  <a:pt x="287" y="1188"/>
                </a:lnTo>
                <a:lnTo>
                  <a:pt x="281" y="1194"/>
                </a:lnTo>
                <a:lnTo>
                  <a:pt x="255" y="1198"/>
                </a:lnTo>
                <a:lnTo>
                  <a:pt x="241" y="1190"/>
                </a:lnTo>
                <a:lnTo>
                  <a:pt x="217" y="1190"/>
                </a:lnTo>
                <a:lnTo>
                  <a:pt x="195" y="1205"/>
                </a:lnTo>
                <a:lnTo>
                  <a:pt x="182" y="1205"/>
                </a:lnTo>
                <a:lnTo>
                  <a:pt x="170" y="1206"/>
                </a:lnTo>
                <a:lnTo>
                  <a:pt x="159" y="1210"/>
                </a:lnTo>
                <a:lnTo>
                  <a:pt x="148" y="1213"/>
                </a:lnTo>
                <a:lnTo>
                  <a:pt x="127" y="1213"/>
                </a:lnTo>
                <a:lnTo>
                  <a:pt x="113" y="1210"/>
                </a:lnTo>
                <a:lnTo>
                  <a:pt x="102" y="1206"/>
                </a:lnTo>
                <a:lnTo>
                  <a:pt x="93" y="1205"/>
                </a:lnTo>
                <a:lnTo>
                  <a:pt x="88" y="1190"/>
                </a:lnTo>
                <a:lnTo>
                  <a:pt x="83" y="1183"/>
                </a:lnTo>
                <a:lnTo>
                  <a:pt x="73" y="1178"/>
                </a:lnTo>
                <a:lnTo>
                  <a:pt x="68" y="1171"/>
                </a:lnTo>
                <a:lnTo>
                  <a:pt x="50" y="1130"/>
                </a:lnTo>
                <a:lnTo>
                  <a:pt x="46" y="1123"/>
                </a:lnTo>
                <a:lnTo>
                  <a:pt x="46" y="1114"/>
                </a:lnTo>
                <a:lnTo>
                  <a:pt x="46" y="1106"/>
                </a:lnTo>
                <a:lnTo>
                  <a:pt x="46" y="1098"/>
                </a:lnTo>
              </a:path>
            </a:pathLst>
          </a:custGeom>
          <a:solidFill>
            <a:srgbClr val="FFC00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70" name="Freeform 22"/>
          <p:cNvSpPr>
            <a:spLocks/>
          </p:cNvSpPr>
          <p:nvPr/>
        </p:nvSpPr>
        <p:spPr bwMode="auto">
          <a:xfrm>
            <a:off x="3965575" y="3598863"/>
            <a:ext cx="1622425" cy="1223962"/>
          </a:xfrm>
          <a:custGeom>
            <a:avLst/>
            <a:gdLst>
              <a:gd name="T0" fmla="*/ 2147483647 w 1022"/>
              <a:gd name="T1" fmla="*/ 2147483647 h 771"/>
              <a:gd name="T2" fmla="*/ 2147483647 w 1022"/>
              <a:gd name="T3" fmla="*/ 2147483647 h 771"/>
              <a:gd name="T4" fmla="*/ 2147483647 w 1022"/>
              <a:gd name="T5" fmla="*/ 2147483647 h 771"/>
              <a:gd name="T6" fmla="*/ 2147483647 w 1022"/>
              <a:gd name="T7" fmla="*/ 2147483647 h 771"/>
              <a:gd name="T8" fmla="*/ 2147483647 w 1022"/>
              <a:gd name="T9" fmla="*/ 2147483647 h 771"/>
              <a:gd name="T10" fmla="*/ 2147483647 w 1022"/>
              <a:gd name="T11" fmla="*/ 2147483647 h 771"/>
              <a:gd name="T12" fmla="*/ 2147483647 w 1022"/>
              <a:gd name="T13" fmla="*/ 2147483647 h 771"/>
              <a:gd name="T14" fmla="*/ 2147483647 w 1022"/>
              <a:gd name="T15" fmla="*/ 2147483647 h 771"/>
              <a:gd name="T16" fmla="*/ 2147483647 w 1022"/>
              <a:gd name="T17" fmla="*/ 2147483647 h 771"/>
              <a:gd name="T18" fmla="*/ 2147483647 w 1022"/>
              <a:gd name="T19" fmla="*/ 2147483647 h 771"/>
              <a:gd name="T20" fmla="*/ 2147483647 w 1022"/>
              <a:gd name="T21" fmla="*/ 2147483647 h 771"/>
              <a:gd name="T22" fmla="*/ 2147483647 w 1022"/>
              <a:gd name="T23" fmla="*/ 2147483647 h 771"/>
              <a:gd name="T24" fmla="*/ 2147483647 w 1022"/>
              <a:gd name="T25" fmla="*/ 2147483647 h 771"/>
              <a:gd name="T26" fmla="*/ 2147483647 w 1022"/>
              <a:gd name="T27" fmla="*/ 2147483647 h 771"/>
              <a:gd name="T28" fmla="*/ 2147483647 w 1022"/>
              <a:gd name="T29" fmla="*/ 2147483647 h 771"/>
              <a:gd name="T30" fmla="*/ 2147483647 w 1022"/>
              <a:gd name="T31" fmla="*/ 2147483647 h 771"/>
              <a:gd name="T32" fmla="*/ 2147483647 w 1022"/>
              <a:gd name="T33" fmla="*/ 2147483647 h 771"/>
              <a:gd name="T34" fmla="*/ 2147483647 w 1022"/>
              <a:gd name="T35" fmla="*/ 2147483647 h 771"/>
              <a:gd name="T36" fmla="*/ 2147483647 w 1022"/>
              <a:gd name="T37" fmla="*/ 2147483647 h 771"/>
              <a:gd name="T38" fmla="*/ 2147483647 w 1022"/>
              <a:gd name="T39" fmla="*/ 2147483647 h 771"/>
              <a:gd name="T40" fmla="*/ 2147483647 w 1022"/>
              <a:gd name="T41" fmla="*/ 2147483647 h 771"/>
              <a:gd name="T42" fmla="*/ 2147483647 w 1022"/>
              <a:gd name="T43" fmla="*/ 2147483647 h 771"/>
              <a:gd name="T44" fmla="*/ 2147483647 w 1022"/>
              <a:gd name="T45" fmla="*/ 2147483647 h 771"/>
              <a:gd name="T46" fmla="*/ 2147483647 w 1022"/>
              <a:gd name="T47" fmla="*/ 2147483647 h 771"/>
              <a:gd name="T48" fmla="*/ 2147483647 w 1022"/>
              <a:gd name="T49" fmla="*/ 2147483647 h 771"/>
              <a:gd name="T50" fmla="*/ 2147483647 w 1022"/>
              <a:gd name="T51" fmla="*/ 2147483647 h 771"/>
              <a:gd name="T52" fmla="*/ 2147483647 w 1022"/>
              <a:gd name="T53" fmla="*/ 2147483647 h 771"/>
              <a:gd name="T54" fmla="*/ 2147483647 w 1022"/>
              <a:gd name="T55" fmla="*/ 2147483647 h 771"/>
              <a:gd name="T56" fmla="*/ 2147483647 w 1022"/>
              <a:gd name="T57" fmla="*/ 2147483647 h 771"/>
              <a:gd name="T58" fmla="*/ 2147483647 w 1022"/>
              <a:gd name="T59" fmla="*/ 2147483647 h 771"/>
              <a:gd name="T60" fmla="*/ 2147483647 w 1022"/>
              <a:gd name="T61" fmla="*/ 2147483647 h 771"/>
              <a:gd name="T62" fmla="*/ 2147483647 w 1022"/>
              <a:gd name="T63" fmla="*/ 2147483647 h 771"/>
              <a:gd name="T64" fmla="*/ 2147483647 w 1022"/>
              <a:gd name="T65" fmla="*/ 2147483647 h 771"/>
              <a:gd name="T66" fmla="*/ 2147483647 w 1022"/>
              <a:gd name="T67" fmla="*/ 2147483647 h 771"/>
              <a:gd name="T68" fmla="*/ 2147483647 w 1022"/>
              <a:gd name="T69" fmla="*/ 2147483647 h 771"/>
              <a:gd name="T70" fmla="*/ 2147483647 w 1022"/>
              <a:gd name="T71" fmla="*/ 2147483647 h 771"/>
              <a:gd name="T72" fmla="*/ 2147483647 w 1022"/>
              <a:gd name="T73" fmla="*/ 2147483647 h 771"/>
              <a:gd name="T74" fmla="*/ 2147483647 w 1022"/>
              <a:gd name="T75" fmla="*/ 2147483647 h 771"/>
              <a:gd name="T76" fmla="*/ 2147483647 w 1022"/>
              <a:gd name="T77" fmla="*/ 2147483647 h 771"/>
              <a:gd name="T78" fmla="*/ 2147483647 w 1022"/>
              <a:gd name="T79" fmla="*/ 2147483647 h 771"/>
              <a:gd name="T80" fmla="*/ 2147483647 w 1022"/>
              <a:gd name="T81" fmla="*/ 2147483647 h 771"/>
              <a:gd name="T82" fmla="*/ 2147483647 w 1022"/>
              <a:gd name="T83" fmla="*/ 2147483647 h 771"/>
              <a:gd name="T84" fmla="*/ 2147483647 w 1022"/>
              <a:gd name="T85" fmla="*/ 2147483647 h 771"/>
              <a:gd name="T86" fmla="*/ 2147483647 w 1022"/>
              <a:gd name="T87" fmla="*/ 2147483647 h 771"/>
              <a:gd name="T88" fmla="*/ 2147483647 w 1022"/>
              <a:gd name="T89" fmla="*/ 2147483647 h 771"/>
              <a:gd name="T90" fmla="*/ 2147483647 w 1022"/>
              <a:gd name="T91" fmla="*/ 2147483647 h 771"/>
              <a:gd name="T92" fmla="*/ 2147483647 w 1022"/>
              <a:gd name="T93" fmla="*/ 2147483647 h 771"/>
              <a:gd name="T94" fmla="*/ 2147483647 w 1022"/>
              <a:gd name="T95" fmla="*/ 2147483647 h 771"/>
              <a:gd name="T96" fmla="*/ 2147483647 w 1022"/>
              <a:gd name="T97" fmla="*/ 2147483647 h 771"/>
              <a:gd name="T98" fmla="*/ 2147483647 w 1022"/>
              <a:gd name="T99" fmla="*/ 2147483647 h 771"/>
              <a:gd name="T100" fmla="*/ 2147483647 w 1022"/>
              <a:gd name="T101" fmla="*/ 2147483647 h 771"/>
              <a:gd name="T102" fmla="*/ 2147483647 w 1022"/>
              <a:gd name="T103" fmla="*/ 2147483647 h 77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22"/>
              <a:gd name="T157" fmla="*/ 0 h 771"/>
              <a:gd name="T158" fmla="*/ 1022 w 1022"/>
              <a:gd name="T159" fmla="*/ 771 h 77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22" h="771">
                <a:moveTo>
                  <a:pt x="59" y="465"/>
                </a:moveTo>
                <a:lnTo>
                  <a:pt x="53" y="460"/>
                </a:lnTo>
                <a:lnTo>
                  <a:pt x="53" y="458"/>
                </a:lnTo>
                <a:lnTo>
                  <a:pt x="50" y="450"/>
                </a:lnTo>
                <a:lnTo>
                  <a:pt x="41" y="450"/>
                </a:lnTo>
                <a:lnTo>
                  <a:pt x="37" y="441"/>
                </a:lnTo>
                <a:lnTo>
                  <a:pt x="32" y="430"/>
                </a:lnTo>
                <a:lnTo>
                  <a:pt x="37" y="425"/>
                </a:lnTo>
                <a:lnTo>
                  <a:pt x="46" y="412"/>
                </a:lnTo>
                <a:lnTo>
                  <a:pt x="55" y="410"/>
                </a:lnTo>
                <a:lnTo>
                  <a:pt x="68" y="407"/>
                </a:lnTo>
                <a:lnTo>
                  <a:pt x="80" y="415"/>
                </a:lnTo>
                <a:lnTo>
                  <a:pt x="88" y="412"/>
                </a:lnTo>
                <a:lnTo>
                  <a:pt x="99" y="410"/>
                </a:lnTo>
                <a:lnTo>
                  <a:pt x="105" y="403"/>
                </a:lnTo>
                <a:lnTo>
                  <a:pt x="100" y="392"/>
                </a:lnTo>
                <a:lnTo>
                  <a:pt x="97" y="383"/>
                </a:lnTo>
                <a:lnTo>
                  <a:pt x="97" y="376"/>
                </a:lnTo>
                <a:lnTo>
                  <a:pt x="100" y="367"/>
                </a:lnTo>
                <a:lnTo>
                  <a:pt x="99" y="355"/>
                </a:lnTo>
                <a:lnTo>
                  <a:pt x="93" y="343"/>
                </a:lnTo>
                <a:lnTo>
                  <a:pt x="85" y="338"/>
                </a:lnTo>
                <a:lnTo>
                  <a:pt x="75" y="338"/>
                </a:lnTo>
                <a:lnTo>
                  <a:pt x="65" y="327"/>
                </a:lnTo>
                <a:lnTo>
                  <a:pt x="68" y="318"/>
                </a:lnTo>
                <a:lnTo>
                  <a:pt x="73" y="313"/>
                </a:lnTo>
                <a:lnTo>
                  <a:pt x="80" y="305"/>
                </a:lnTo>
                <a:lnTo>
                  <a:pt x="83" y="298"/>
                </a:lnTo>
                <a:lnTo>
                  <a:pt x="80" y="288"/>
                </a:lnTo>
                <a:lnTo>
                  <a:pt x="73" y="280"/>
                </a:lnTo>
                <a:lnTo>
                  <a:pt x="66" y="273"/>
                </a:lnTo>
                <a:lnTo>
                  <a:pt x="57" y="278"/>
                </a:lnTo>
                <a:lnTo>
                  <a:pt x="48" y="278"/>
                </a:lnTo>
                <a:lnTo>
                  <a:pt x="41" y="275"/>
                </a:lnTo>
                <a:lnTo>
                  <a:pt x="32" y="275"/>
                </a:lnTo>
                <a:lnTo>
                  <a:pt x="21" y="275"/>
                </a:lnTo>
                <a:lnTo>
                  <a:pt x="19" y="263"/>
                </a:lnTo>
                <a:lnTo>
                  <a:pt x="12" y="255"/>
                </a:lnTo>
                <a:lnTo>
                  <a:pt x="15" y="245"/>
                </a:lnTo>
                <a:lnTo>
                  <a:pt x="19" y="233"/>
                </a:lnTo>
                <a:lnTo>
                  <a:pt x="12" y="225"/>
                </a:lnTo>
                <a:lnTo>
                  <a:pt x="0" y="213"/>
                </a:lnTo>
                <a:lnTo>
                  <a:pt x="5" y="198"/>
                </a:lnTo>
                <a:lnTo>
                  <a:pt x="13" y="196"/>
                </a:lnTo>
                <a:lnTo>
                  <a:pt x="13" y="188"/>
                </a:lnTo>
                <a:lnTo>
                  <a:pt x="23" y="182"/>
                </a:lnTo>
                <a:lnTo>
                  <a:pt x="23" y="173"/>
                </a:lnTo>
                <a:lnTo>
                  <a:pt x="26" y="162"/>
                </a:lnTo>
                <a:lnTo>
                  <a:pt x="26" y="155"/>
                </a:lnTo>
                <a:lnTo>
                  <a:pt x="35" y="150"/>
                </a:lnTo>
                <a:lnTo>
                  <a:pt x="46" y="143"/>
                </a:lnTo>
                <a:lnTo>
                  <a:pt x="53" y="138"/>
                </a:lnTo>
                <a:lnTo>
                  <a:pt x="55" y="130"/>
                </a:lnTo>
                <a:lnTo>
                  <a:pt x="59" y="125"/>
                </a:lnTo>
                <a:lnTo>
                  <a:pt x="66" y="115"/>
                </a:lnTo>
                <a:lnTo>
                  <a:pt x="73" y="115"/>
                </a:lnTo>
                <a:lnTo>
                  <a:pt x="80" y="110"/>
                </a:lnTo>
                <a:lnTo>
                  <a:pt x="88" y="106"/>
                </a:lnTo>
                <a:lnTo>
                  <a:pt x="100" y="105"/>
                </a:lnTo>
                <a:lnTo>
                  <a:pt x="106" y="90"/>
                </a:lnTo>
                <a:lnTo>
                  <a:pt x="112" y="85"/>
                </a:lnTo>
                <a:lnTo>
                  <a:pt x="117" y="71"/>
                </a:lnTo>
                <a:lnTo>
                  <a:pt x="120" y="66"/>
                </a:lnTo>
                <a:lnTo>
                  <a:pt x="130" y="65"/>
                </a:lnTo>
                <a:lnTo>
                  <a:pt x="135" y="57"/>
                </a:lnTo>
                <a:lnTo>
                  <a:pt x="143" y="55"/>
                </a:lnTo>
                <a:lnTo>
                  <a:pt x="146" y="46"/>
                </a:lnTo>
                <a:lnTo>
                  <a:pt x="148" y="37"/>
                </a:lnTo>
                <a:lnTo>
                  <a:pt x="153" y="25"/>
                </a:lnTo>
                <a:lnTo>
                  <a:pt x="170" y="25"/>
                </a:lnTo>
                <a:lnTo>
                  <a:pt x="185" y="25"/>
                </a:lnTo>
                <a:lnTo>
                  <a:pt x="192" y="18"/>
                </a:lnTo>
                <a:lnTo>
                  <a:pt x="192" y="12"/>
                </a:lnTo>
                <a:lnTo>
                  <a:pt x="199" y="3"/>
                </a:lnTo>
                <a:lnTo>
                  <a:pt x="210" y="3"/>
                </a:lnTo>
                <a:lnTo>
                  <a:pt x="222" y="3"/>
                </a:lnTo>
                <a:lnTo>
                  <a:pt x="230" y="0"/>
                </a:lnTo>
                <a:lnTo>
                  <a:pt x="232" y="3"/>
                </a:lnTo>
                <a:lnTo>
                  <a:pt x="242" y="8"/>
                </a:lnTo>
                <a:lnTo>
                  <a:pt x="246" y="17"/>
                </a:lnTo>
                <a:lnTo>
                  <a:pt x="250" y="25"/>
                </a:lnTo>
                <a:lnTo>
                  <a:pt x="252" y="35"/>
                </a:lnTo>
                <a:lnTo>
                  <a:pt x="259" y="40"/>
                </a:lnTo>
                <a:lnTo>
                  <a:pt x="272" y="55"/>
                </a:lnTo>
                <a:lnTo>
                  <a:pt x="282" y="57"/>
                </a:lnTo>
                <a:lnTo>
                  <a:pt x="290" y="65"/>
                </a:lnTo>
                <a:lnTo>
                  <a:pt x="305" y="71"/>
                </a:lnTo>
                <a:lnTo>
                  <a:pt x="310" y="85"/>
                </a:lnTo>
                <a:lnTo>
                  <a:pt x="324" y="93"/>
                </a:lnTo>
                <a:lnTo>
                  <a:pt x="332" y="105"/>
                </a:lnTo>
                <a:lnTo>
                  <a:pt x="339" y="110"/>
                </a:lnTo>
                <a:lnTo>
                  <a:pt x="339" y="122"/>
                </a:lnTo>
                <a:lnTo>
                  <a:pt x="346" y="122"/>
                </a:lnTo>
                <a:lnTo>
                  <a:pt x="353" y="133"/>
                </a:lnTo>
                <a:lnTo>
                  <a:pt x="355" y="146"/>
                </a:lnTo>
                <a:lnTo>
                  <a:pt x="364" y="153"/>
                </a:lnTo>
                <a:lnTo>
                  <a:pt x="375" y="150"/>
                </a:lnTo>
                <a:lnTo>
                  <a:pt x="395" y="158"/>
                </a:lnTo>
                <a:lnTo>
                  <a:pt x="402" y="162"/>
                </a:lnTo>
                <a:lnTo>
                  <a:pt x="412" y="163"/>
                </a:lnTo>
                <a:lnTo>
                  <a:pt x="419" y="155"/>
                </a:lnTo>
                <a:lnTo>
                  <a:pt x="426" y="158"/>
                </a:lnTo>
                <a:lnTo>
                  <a:pt x="437" y="158"/>
                </a:lnTo>
                <a:lnTo>
                  <a:pt x="442" y="168"/>
                </a:lnTo>
                <a:lnTo>
                  <a:pt x="450" y="175"/>
                </a:lnTo>
                <a:lnTo>
                  <a:pt x="457" y="175"/>
                </a:lnTo>
                <a:lnTo>
                  <a:pt x="467" y="182"/>
                </a:lnTo>
                <a:lnTo>
                  <a:pt x="479" y="182"/>
                </a:lnTo>
                <a:lnTo>
                  <a:pt x="486" y="188"/>
                </a:lnTo>
                <a:lnTo>
                  <a:pt x="487" y="198"/>
                </a:lnTo>
                <a:lnTo>
                  <a:pt x="493" y="205"/>
                </a:lnTo>
                <a:lnTo>
                  <a:pt x="500" y="207"/>
                </a:lnTo>
                <a:lnTo>
                  <a:pt x="507" y="213"/>
                </a:lnTo>
                <a:lnTo>
                  <a:pt x="519" y="222"/>
                </a:lnTo>
                <a:lnTo>
                  <a:pt x="529" y="227"/>
                </a:lnTo>
                <a:lnTo>
                  <a:pt x="537" y="227"/>
                </a:lnTo>
                <a:lnTo>
                  <a:pt x="544" y="227"/>
                </a:lnTo>
                <a:lnTo>
                  <a:pt x="559" y="225"/>
                </a:lnTo>
                <a:lnTo>
                  <a:pt x="572" y="227"/>
                </a:lnTo>
                <a:lnTo>
                  <a:pt x="584" y="233"/>
                </a:lnTo>
                <a:lnTo>
                  <a:pt x="586" y="243"/>
                </a:lnTo>
                <a:lnTo>
                  <a:pt x="587" y="255"/>
                </a:lnTo>
                <a:lnTo>
                  <a:pt x="595" y="260"/>
                </a:lnTo>
                <a:lnTo>
                  <a:pt x="604" y="255"/>
                </a:lnTo>
                <a:lnTo>
                  <a:pt x="613" y="245"/>
                </a:lnTo>
                <a:lnTo>
                  <a:pt x="619" y="240"/>
                </a:lnTo>
                <a:lnTo>
                  <a:pt x="629" y="250"/>
                </a:lnTo>
                <a:lnTo>
                  <a:pt x="637" y="251"/>
                </a:lnTo>
                <a:lnTo>
                  <a:pt x="644" y="260"/>
                </a:lnTo>
                <a:lnTo>
                  <a:pt x="659" y="263"/>
                </a:lnTo>
                <a:lnTo>
                  <a:pt x="664" y="265"/>
                </a:lnTo>
                <a:lnTo>
                  <a:pt x="669" y="275"/>
                </a:lnTo>
                <a:lnTo>
                  <a:pt x="677" y="285"/>
                </a:lnTo>
                <a:lnTo>
                  <a:pt x="687" y="285"/>
                </a:lnTo>
                <a:lnTo>
                  <a:pt x="702" y="293"/>
                </a:lnTo>
                <a:lnTo>
                  <a:pt x="707" y="300"/>
                </a:lnTo>
                <a:lnTo>
                  <a:pt x="902" y="298"/>
                </a:lnTo>
                <a:lnTo>
                  <a:pt x="902" y="308"/>
                </a:lnTo>
                <a:lnTo>
                  <a:pt x="906" y="318"/>
                </a:lnTo>
                <a:lnTo>
                  <a:pt x="913" y="327"/>
                </a:lnTo>
                <a:lnTo>
                  <a:pt x="924" y="330"/>
                </a:lnTo>
                <a:lnTo>
                  <a:pt x="951" y="328"/>
                </a:lnTo>
                <a:lnTo>
                  <a:pt x="962" y="335"/>
                </a:lnTo>
                <a:lnTo>
                  <a:pt x="966" y="345"/>
                </a:lnTo>
                <a:lnTo>
                  <a:pt x="962" y="355"/>
                </a:lnTo>
                <a:lnTo>
                  <a:pt x="966" y="367"/>
                </a:lnTo>
                <a:lnTo>
                  <a:pt x="960" y="381"/>
                </a:lnTo>
                <a:lnTo>
                  <a:pt x="962" y="392"/>
                </a:lnTo>
                <a:lnTo>
                  <a:pt x="966" y="403"/>
                </a:lnTo>
                <a:lnTo>
                  <a:pt x="966" y="410"/>
                </a:lnTo>
                <a:lnTo>
                  <a:pt x="966" y="421"/>
                </a:lnTo>
                <a:lnTo>
                  <a:pt x="962" y="427"/>
                </a:lnTo>
                <a:lnTo>
                  <a:pt x="954" y="432"/>
                </a:lnTo>
                <a:lnTo>
                  <a:pt x="949" y="440"/>
                </a:lnTo>
                <a:lnTo>
                  <a:pt x="944" y="450"/>
                </a:lnTo>
                <a:lnTo>
                  <a:pt x="942" y="461"/>
                </a:lnTo>
                <a:lnTo>
                  <a:pt x="942" y="473"/>
                </a:lnTo>
                <a:lnTo>
                  <a:pt x="944" y="483"/>
                </a:lnTo>
                <a:lnTo>
                  <a:pt x="962" y="500"/>
                </a:lnTo>
                <a:lnTo>
                  <a:pt x="966" y="517"/>
                </a:lnTo>
                <a:lnTo>
                  <a:pt x="967" y="528"/>
                </a:lnTo>
                <a:lnTo>
                  <a:pt x="967" y="538"/>
                </a:lnTo>
                <a:lnTo>
                  <a:pt x="976" y="552"/>
                </a:lnTo>
                <a:lnTo>
                  <a:pt x="993" y="586"/>
                </a:lnTo>
                <a:lnTo>
                  <a:pt x="994" y="605"/>
                </a:lnTo>
                <a:lnTo>
                  <a:pt x="993" y="630"/>
                </a:lnTo>
                <a:lnTo>
                  <a:pt x="994" y="660"/>
                </a:lnTo>
                <a:lnTo>
                  <a:pt x="1016" y="690"/>
                </a:lnTo>
                <a:lnTo>
                  <a:pt x="1021" y="702"/>
                </a:lnTo>
                <a:lnTo>
                  <a:pt x="1016" y="715"/>
                </a:lnTo>
                <a:lnTo>
                  <a:pt x="1011" y="733"/>
                </a:lnTo>
                <a:lnTo>
                  <a:pt x="1004" y="742"/>
                </a:lnTo>
                <a:lnTo>
                  <a:pt x="994" y="750"/>
                </a:lnTo>
                <a:lnTo>
                  <a:pt x="989" y="753"/>
                </a:lnTo>
                <a:lnTo>
                  <a:pt x="989" y="762"/>
                </a:lnTo>
                <a:lnTo>
                  <a:pt x="989" y="770"/>
                </a:lnTo>
                <a:lnTo>
                  <a:pt x="675" y="770"/>
                </a:lnTo>
                <a:lnTo>
                  <a:pt x="631" y="770"/>
                </a:lnTo>
                <a:lnTo>
                  <a:pt x="631" y="690"/>
                </a:lnTo>
                <a:lnTo>
                  <a:pt x="547" y="690"/>
                </a:lnTo>
                <a:lnTo>
                  <a:pt x="547" y="611"/>
                </a:lnTo>
                <a:lnTo>
                  <a:pt x="284" y="615"/>
                </a:lnTo>
                <a:lnTo>
                  <a:pt x="273" y="605"/>
                </a:lnTo>
                <a:lnTo>
                  <a:pt x="273" y="595"/>
                </a:lnTo>
                <a:lnTo>
                  <a:pt x="264" y="591"/>
                </a:lnTo>
                <a:lnTo>
                  <a:pt x="260" y="580"/>
                </a:lnTo>
                <a:lnTo>
                  <a:pt x="257" y="572"/>
                </a:lnTo>
                <a:lnTo>
                  <a:pt x="246" y="565"/>
                </a:lnTo>
                <a:lnTo>
                  <a:pt x="242" y="543"/>
                </a:lnTo>
                <a:lnTo>
                  <a:pt x="233" y="538"/>
                </a:lnTo>
                <a:lnTo>
                  <a:pt x="220" y="533"/>
                </a:lnTo>
                <a:lnTo>
                  <a:pt x="217" y="525"/>
                </a:lnTo>
                <a:lnTo>
                  <a:pt x="208" y="513"/>
                </a:lnTo>
                <a:lnTo>
                  <a:pt x="200" y="510"/>
                </a:lnTo>
                <a:lnTo>
                  <a:pt x="193" y="505"/>
                </a:lnTo>
                <a:lnTo>
                  <a:pt x="186" y="500"/>
                </a:lnTo>
                <a:lnTo>
                  <a:pt x="180" y="493"/>
                </a:lnTo>
                <a:lnTo>
                  <a:pt x="170" y="488"/>
                </a:lnTo>
                <a:lnTo>
                  <a:pt x="160" y="483"/>
                </a:lnTo>
                <a:lnTo>
                  <a:pt x="157" y="473"/>
                </a:lnTo>
                <a:lnTo>
                  <a:pt x="146" y="468"/>
                </a:lnTo>
                <a:lnTo>
                  <a:pt x="135" y="461"/>
                </a:lnTo>
                <a:lnTo>
                  <a:pt x="125" y="460"/>
                </a:lnTo>
                <a:lnTo>
                  <a:pt x="117" y="458"/>
                </a:lnTo>
                <a:lnTo>
                  <a:pt x="108" y="458"/>
                </a:lnTo>
                <a:lnTo>
                  <a:pt x="100" y="460"/>
                </a:lnTo>
                <a:lnTo>
                  <a:pt x="93" y="465"/>
                </a:lnTo>
                <a:lnTo>
                  <a:pt x="85" y="468"/>
                </a:lnTo>
                <a:lnTo>
                  <a:pt x="73" y="461"/>
                </a:lnTo>
                <a:lnTo>
                  <a:pt x="66" y="472"/>
                </a:lnTo>
                <a:lnTo>
                  <a:pt x="59" y="465"/>
                </a:lnTo>
              </a:path>
            </a:pathLst>
          </a:custGeom>
          <a:solidFill>
            <a:srgbClr val="FFC00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71" name="Freeform 23"/>
          <p:cNvSpPr>
            <a:spLocks/>
          </p:cNvSpPr>
          <p:nvPr/>
        </p:nvSpPr>
        <p:spPr bwMode="auto">
          <a:xfrm>
            <a:off x="3779838" y="5813425"/>
            <a:ext cx="1874837" cy="631825"/>
          </a:xfrm>
          <a:custGeom>
            <a:avLst/>
            <a:gdLst>
              <a:gd name="T0" fmla="*/ 2147483647 w 1181"/>
              <a:gd name="T1" fmla="*/ 2147483647 h 398"/>
              <a:gd name="T2" fmla="*/ 2147483647 w 1181"/>
              <a:gd name="T3" fmla="*/ 2147483647 h 398"/>
              <a:gd name="T4" fmla="*/ 2147483647 w 1181"/>
              <a:gd name="T5" fmla="*/ 2147483647 h 398"/>
              <a:gd name="T6" fmla="*/ 2147483647 w 1181"/>
              <a:gd name="T7" fmla="*/ 2147483647 h 398"/>
              <a:gd name="T8" fmla="*/ 2147483647 w 1181"/>
              <a:gd name="T9" fmla="*/ 2147483647 h 398"/>
              <a:gd name="T10" fmla="*/ 2147483647 w 1181"/>
              <a:gd name="T11" fmla="*/ 2147483647 h 398"/>
              <a:gd name="T12" fmla="*/ 2147483647 w 1181"/>
              <a:gd name="T13" fmla="*/ 2147483647 h 398"/>
              <a:gd name="T14" fmla="*/ 2147483647 w 1181"/>
              <a:gd name="T15" fmla="*/ 2147483647 h 398"/>
              <a:gd name="T16" fmla="*/ 2147483647 w 1181"/>
              <a:gd name="T17" fmla="*/ 2147483647 h 398"/>
              <a:gd name="T18" fmla="*/ 2147483647 w 1181"/>
              <a:gd name="T19" fmla="*/ 2147483647 h 398"/>
              <a:gd name="T20" fmla="*/ 2147483647 w 1181"/>
              <a:gd name="T21" fmla="*/ 2147483647 h 398"/>
              <a:gd name="T22" fmla="*/ 2147483647 w 1181"/>
              <a:gd name="T23" fmla="*/ 2147483647 h 398"/>
              <a:gd name="T24" fmla="*/ 2147483647 w 1181"/>
              <a:gd name="T25" fmla="*/ 2147483647 h 398"/>
              <a:gd name="T26" fmla="*/ 2147483647 w 1181"/>
              <a:gd name="T27" fmla="*/ 2147483647 h 398"/>
              <a:gd name="T28" fmla="*/ 2147483647 w 1181"/>
              <a:gd name="T29" fmla="*/ 2147483647 h 398"/>
              <a:gd name="T30" fmla="*/ 2147483647 w 1181"/>
              <a:gd name="T31" fmla="*/ 2147483647 h 398"/>
              <a:gd name="T32" fmla="*/ 2147483647 w 1181"/>
              <a:gd name="T33" fmla="*/ 2147483647 h 398"/>
              <a:gd name="T34" fmla="*/ 2147483647 w 1181"/>
              <a:gd name="T35" fmla="*/ 2147483647 h 398"/>
              <a:gd name="T36" fmla="*/ 2147483647 w 1181"/>
              <a:gd name="T37" fmla="*/ 2147483647 h 398"/>
              <a:gd name="T38" fmla="*/ 2147483647 w 1181"/>
              <a:gd name="T39" fmla="*/ 2147483647 h 398"/>
              <a:gd name="T40" fmla="*/ 2147483647 w 1181"/>
              <a:gd name="T41" fmla="*/ 2147483647 h 398"/>
              <a:gd name="T42" fmla="*/ 2147483647 w 1181"/>
              <a:gd name="T43" fmla="*/ 2147483647 h 398"/>
              <a:gd name="T44" fmla="*/ 2147483647 w 1181"/>
              <a:gd name="T45" fmla="*/ 2147483647 h 398"/>
              <a:gd name="T46" fmla="*/ 2147483647 w 1181"/>
              <a:gd name="T47" fmla="*/ 2147483647 h 398"/>
              <a:gd name="T48" fmla="*/ 2147483647 w 1181"/>
              <a:gd name="T49" fmla="*/ 2147483647 h 398"/>
              <a:gd name="T50" fmla="*/ 2147483647 w 1181"/>
              <a:gd name="T51" fmla="*/ 2147483647 h 398"/>
              <a:gd name="T52" fmla="*/ 2147483647 w 1181"/>
              <a:gd name="T53" fmla="*/ 2147483647 h 398"/>
              <a:gd name="T54" fmla="*/ 2147483647 w 1181"/>
              <a:gd name="T55" fmla="*/ 2147483647 h 398"/>
              <a:gd name="T56" fmla="*/ 2147483647 w 1181"/>
              <a:gd name="T57" fmla="*/ 2147483647 h 398"/>
              <a:gd name="T58" fmla="*/ 2147483647 w 1181"/>
              <a:gd name="T59" fmla="*/ 2147483647 h 398"/>
              <a:gd name="T60" fmla="*/ 2147483647 w 1181"/>
              <a:gd name="T61" fmla="*/ 2147483647 h 398"/>
              <a:gd name="T62" fmla="*/ 2147483647 w 1181"/>
              <a:gd name="T63" fmla="*/ 2147483647 h 398"/>
              <a:gd name="T64" fmla="*/ 2147483647 w 1181"/>
              <a:gd name="T65" fmla="*/ 2147483647 h 398"/>
              <a:gd name="T66" fmla="*/ 2147483647 w 1181"/>
              <a:gd name="T67" fmla="*/ 2147483647 h 398"/>
              <a:gd name="T68" fmla="*/ 2147483647 w 1181"/>
              <a:gd name="T69" fmla="*/ 2147483647 h 398"/>
              <a:gd name="T70" fmla="*/ 2147483647 w 1181"/>
              <a:gd name="T71" fmla="*/ 2147483647 h 398"/>
              <a:gd name="T72" fmla="*/ 2147483647 w 1181"/>
              <a:gd name="T73" fmla="*/ 2147483647 h 398"/>
              <a:gd name="T74" fmla="*/ 2147483647 w 1181"/>
              <a:gd name="T75" fmla="*/ 2147483647 h 398"/>
              <a:gd name="T76" fmla="*/ 2147483647 w 1181"/>
              <a:gd name="T77" fmla="*/ 2147483647 h 398"/>
              <a:gd name="T78" fmla="*/ 2147483647 w 1181"/>
              <a:gd name="T79" fmla="*/ 2147483647 h 398"/>
              <a:gd name="T80" fmla="*/ 2147483647 w 1181"/>
              <a:gd name="T81" fmla="*/ 2147483647 h 398"/>
              <a:gd name="T82" fmla="*/ 2147483647 w 1181"/>
              <a:gd name="T83" fmla="*/ 2147483647 h 398"/>
              <a:gd name="T84" fmla="*/ 2147483647 w 1181"/>
              <a:gd name="T85" fmla="*/ 2147483647 h 398"/>
              <a:gd name="T86" fmla="*/ 2147483647 w 1181"/>
              <a:gd name="T87" fmla="*/ 2147483647 h 398"/>
              <a:gd name="T88" fmla="*/ 2147483647 w 1181"/>
              <a:gd name="T89" fmla="*/ 2147483647 h 398"/>
              <a:gd name="T90" fmla="*/ 2147483647 w 1181"/>
              <a:gd name="T91" fmla="*/ 2147483647 h 398"/>
              <a:gd name="T92" fmla="*/ 2147483647 w 1181"/>
              <a:gd name="T93" fmla="*/ 2147483647 h 398"/>
              <a:gd name="T94" fmla="*/ 2147483647 w 1181"/>
              <a:gd name="T95" fmla="*/ 2147483647 h 398"/>
              <a:gd name="T96" fmla="*/ 2147483647 w 1181"/>
              <a:gd name="T97" fmla="*/ 2147483647 h 398"/>
              <a:gd name="T98" fmla="*/ 2147483647 w 1181"/>
              <a:gd name="T99" fmla="*/ 2147483647 h 398"/>
              <a:gd name="T100" fmla="*/ 2147483647 w 1181"/>
              <a:gd name="T101" fmla="*/ 2147483647 h 398"/>
              <a:gd name="T102" fmla="*/ 2147483647 w 1181"/>
              <a:gd name="T103" fmla="*/ 2147483647 h 398"/>
              <a:gd name="T104" fmla="*/ 2147483647 w 1181"/>
              <a:gd name="T105" fmla="*/ 2147483647 h 398"/>
              <a:gd name="T106" fmla="*/ 2147483647 w 1181"/>
              <a:gd name="T107" fmla="*/ 2147483647 h 398"/>
              <a:gd name="T108" fmla="*/ 0 w 1181"/>
              <a:gd name="T109" fmla="*/ 2147483647 h 398"/>
              <a:gd name="T110" fmla="*/ 0 w 1181"/>
              <a:gd name="T111" fmla="*/ 2147483647 h 398"/>
              <a:gd name="T112" fmla="*/ 0 w 1181"/>
              <a:gd name="T113" fmla="*/ 0 h 398"/>
              <a:gd name="T114" fmla="*/ 2147483647 w 1181"/>
              <a:gd name="T115" fmla="*/ 2147483647 h 398"/>
              <a:gd name="T116" fmla="*/ 2147483647 w 1181"/>
              <a:gd name="T117" fmla="*/ 2147483647 h 398"/>
              <a:gd name="T118" fmla="*/ 2147483647 w 1181"/>
              <a:gd name="T119" fmla="*/ 2147483647 h 398"/>
              <a:gd name="T120" fmla="*/ 2147483647 w 1181"/>
              <a:gd name="T121" fmla="*/ 2147483647 h 398"/>
              <a:gd name="T122" fmla="*/ 2147483647 w 1181"/>
              <a:gd name="T123" fmla="*/ 2147483647 h 398"/>
              <a:gd name="T124" fmla="*/ 2147483647 w 1181"/>
              <a:gd name="T125" fmla="*/ 2147483647 h 39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81"/>
              <a:gd name="T190" fmla="*/ 0 h 398"/>
              <a:gd name="T191" fmla="*/ 1181 w 1181"/>
              <a:gd name="T192" fmla="*/ 398 h 39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81" h="398">
                <a:moveTo>
                  <a:pt x="1180" y="3"/>
                </a:moveTo>
                <a:lnTo>
                  <a:pt x="1180" y="184"/>
                </a:lnTo>
                <a:lnTo>
                  <a:pt x="1155" y="193"/>
                </a:lnTo>
                <a:lnTo>
                  <a:pt x="1118" y="195"/>
                </a:lnTo>
                <a:lnTo>
                  <a:pt x="1093" y="207"/>
                </a:lnTo>
                <a:lnTo>
                  <a:pt x="1046" y="233"/>
                </a:lnTo>
                <a:lnTo>
                  <a:pt x="996" y="244"/>
                </a:lnTo>
                <a:lnTo>
                  <a:pt x="978" y="255"/>
                </a:lnTo>
                <a:lnTo>
                  <a:pt x="948" y="289"/>
                </a:lnTo>
                <a:lnTo>
                  <a:pt x="901" y="293"/>
                </a:lnTo>
                <a:lnTo>
                  <a:pt x="821" y="312"/>
                </a:lnTo>
                <a:lnTo>
                  <a:pt x="779" y="315"/>
                </a:lnTo>
                <a:lnTo>
                  <a:pt x="767" y="318"/>
                </a:lnTo>
                <a:lnTo>
                  <a:pt x="749" y="312"/>
                </a:lnTo>
                <a:lnTo>
                  <a:pt x="712" y="277"/>
                </a:lnTo>
                <a:lnTo>
                  <a:pt x="691" y="269"/>
                </a:lnTo>
                <a:lnTo>
                  <a:pt x="661" y="270"/>
                </a:lnTo>
                <a:lnTo>
                  <a:pt x="649" y="280"/>
                </a:lnTo>
                <a:lnTo>
                  <a:pt x="638" y="285"/>
                </a:lnTo>
                <a:lnTo>
                  <a:pt x="626" y="297"/>
                </a:lnTo>
                <a:lnTo>
                  <a:pt x="522" y="335"/>
                </a:lnTo>
                <a:lnTo>
                  <a:pt x="511" y="338"/>
                </a:lnTo>
                <a:lnTo>
                  <a:pt x="484" y="363"/>
                </a:lnTo>
                <a:lnTo>
                  <a:pt x="471" y="363"/>
                </a:lnTo>
                <a:lnTo>
                  <a:pt x="451" y="352"/>
                </a:lnTo>
                <a:lnTo>
                  <a:pt x="427" y="358"/>
                </a:lnTo>
                <a:lnTo>
                  <a:pt x="407" y="354"/>
                </a:lnTo>
                <a:lnTo>
                  <a:pt x="391" y="354"/>
                </a:lnTo>
                <a:lnTo>
                  <a:pt x="367" y="354"/>
                </a:lnTo>
                <a:lnTo>
                  <a:pt x="355" y="358"/>
                </a:lnTo>
                <a:lnTo>
                  <a:pt x="333" y="378"/>
                </a:lnTo>
                <a:lnTo>
                  <a:pt x="322" y="392"/>
                </a:lnTo>
                <a:lnTo>
                  <a:pt x="313" y="397"/>
                </a:lnTo>
                <a:lnTo>
                  <a:pt x="287" y="397"/>
                </a:lnTo>
                <a:lnTo>
                  <a:pt x="279" y="387"/>
                </a:lnTo>
                <a:lnTo>
                  <a:pt x="279" y="377"/>
                </a:lnTo>
                <a:lnTo>
                  <a:pt x="277" y="354"/>
                </a:lnTo>
                <a:lnTo>
                  <a:pt x="265" y="338"/>
                </a:lnTo>
                <a:lnTo>
                  <a:pt x="217" y="323"/>
                </a:lnTo>
                <a:lnTo>
                  <a:pt x="200" y="312"/>
                </a:lnTo>
                <a:lnTo>
                  <a:pt x="184" y="305"/>
                </a:lnTo>
                <a:lnTo>
                  <a:pt x="159" y="309"/>
                </a:lnTo>
                <a:lnTo>
                  <a:pt x="140" y="318"/>
                </a:lnTo>
                <a:lnTo>
                  <a:pt x="125" y="318"/>
                </a:lnTo>
                <a:lnTo>
                  <a:pt x="113" y="312"/>
                </a:lnTo>
                <a:lnTo>
                  <a:pt x="99" y="309"/>
                </a:lnTo>
                <a:lnTo>
                  <a:pt x="72" y="293"/>
                </a:lnTo>
                <a:lnTo>
                  <a:pt x="55" y="289"/>
                </a:lnTo>
                <a:lnTo>
                  <a:pt x="59" y="277"/>
                </a:lnTo>
                <a:lnTo>
                  <a:pt x="55" y="265"/>
                </a:lnTo>
                <a:lnTo>
                  <a:pt x="48" y="258"/>
                </a:lnTo>
                <a:lnTo>
                  <a:pt x="48" y="244"/>
                </a:lnTo>
                <a:lnTo>
                  <a:pt x="55" y="238"/>
                </a:lnTo>
                <a:lnTo>
                  <a:pt x="65" y="237"/>
                </a:lnTo>
                <a:lnTo>
                  <a:pt x="0" y="237"/>
                </a:lnTo>
                <a:lnTo>
                  <a:pt x="0" y="165"/>
                </a:lnTo>
                <a:lnTo>
                  <a:pt x="0" y="0"/>
                </a:lnTo>
                <a:lnTo>
                  <a:pt x="60" y="3"/>
                </a:lnTo>
                <a:lnTo>
                  <a:pt x="113" y="3"/>
                </a:lnTo>
                <a:lnTo>
                  <a:pt x="299" y="3"/>
                </a:lnTo>
                <a:lnTo>
                  <a:pt x="861" y="5"/>
                </a:lnTo>
                <a:lnTo>
                  <a:pt x="879" y="5"/>
                </a:lnTo>
                <a:lnTo>
                  <a:pt x="1180" y="3"/>
                </a:lnTo>
              </a:path>
            </a:pathLst>
          </a:custGeom>
          <a:solidFill>
            <a:srgbClr val="00B05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72" name="Freeform 24"/>
          <p:cNvSpPr>
            <a:spLocks/>
          </p:cNvSpPr>
          <p:nvPr/>
        </p:nvSpPr>
        <p:spPr bwMode="auto">
          <a:xfrm>
            <a:off x="6553200" y="3055938"/>
            <a:ext cx="1238250" cy="1004887"/>
          </a:xfrm>
          <a:custGeom>
            <a:avLst/>
            <a:gdLst>
              <a:gd name="T0" fmla="*/ 2147483647 w 780"/>
              <a:gd name="T1" fmla="*/ 2147483647 h 633"/>
              <a:gd name="T2" fmla="*/ 2147483647 w 780"/>
              <a:gd name="T3" fmla="*/ 2147483647 h 633"/>
              <a:gd name="T4" fmla="*/ 2147483647 w 780"/>
              <a:gd name="T5" fmla="*/ 0 h 633"/>
              <a:gd name="T6" fmla="*/ 2147483647 w 780"/>
              <a:gd name="T7" fmla="*/ 2147483647 h 633"/>
              <a:gd name="T8" fmla="*/ 2147483647 w 780"/>
              <a:gd name="T9" fmla="*/ 2147483647 h 633"/>
              <a:gd name="T10" fmla="*/ 2147483647 w 780"/>
              <a:gd name="T11" fmla="*/ 2147483647 h 633"/>
              <a:gd name="T12" fmla="*/ 2147483647 w 780"/>
              <a:gd name="T13" fmla="*/ 2147483647 h 633"/>
              <a:gd name="T14" fmla="*/ 2147483647 w 780"/>
              <a:gd name="T15" fmla="*/ 2147483647 h 633"/>
              <a:gd name="T16" fmla="*/ 2147483647 w 780"/>
              <a:gd name="T17" fmla="*/ 2147483647 h 633"/>
              <a:gd name="T18" fmla="*/ 2147483647 w 780"/>
              <a:gd name="T19" fmla="*/ 2147483647 h 633"/>
              <a:gd name="T20" fmla="*/ 2147483647 w 780"/>
              <a:gd name="T21" fmla="*/ 2147483647 h 633"/>
              <a:gd name="T22" fmla="*/ 2147483647 w 780"/>
              <a:gd name="T23" fmla="*/ 2147483647 h 633"/>
              <a:gd name="T24" fmla="*/ 2147483647 w 780"/>
              <a:gd name="T25" fmla="*/ 2147483647 h 633"/>
              <a:gd name="T26" fmla="*/ 2147483647 w 780"/>
              <a:gd name="T27" fmla="*/ 2147483647 h 633"/>
              <a:gd name="T28" fmla="*/ 2147483647 w 780"/>
              <a:gd name="T29" fmla="*/ 2147483647 h 633"/>
              <a:gd name="T30" fmla="*/ 2147483647 w 780"/>
              <a:gd name="T31" fmla="*/ 2147483647 h 633"/>
              <a:gd name="T32" fmla="*/ 2147483647 w 780"/>
              <a:gd name="T33" fmla="*/ 2147483647 h 633"/>
              <a:gd name="T34" fmla="*/ 2147483647 w 780"/>
              <a:gd name="T35" fmla="*/ 2147483647 h 633"/>
              <a:gd name="T36" fmla="*/ 2147483647 w 780"/>
              <a:gd name="T37" fmla="*/ 2147483647 h 633"/>
              <a:gd name="T38" fmla="*/ 2147483647 w 780"/>
              <a:gd name="T39" fmla="*/ 2147483647 h 633"/>
              <a:gd name="T40" fmla="*/ 2147483647 w 780"/>
              <a:gd name="T41" fmla="*/ 2147483647 h 633"/>
              <a:gd name="T42" fmla="*/ 2147483647 w 780"/>
              <a:gd name="T43" fmla="*/ 2147483647 h 633"/>
              <a:gd name="T44" fmla="*/ 2147483647 w 780"/>
              <a:gd name="T45" fmla="*/ 2147483647 h 633"/>
              <a:gd name="T46" fmla="*/ 2147483647 w 780"/>
              <a:gd name="T47" fmla="*/ 2147483647 h 633"/>
              <a:gd name="T48" fmla="*/ 2147483647 w 780"/>
              <a:gd name="T49" fmla="*/ 2147483647 h 633"/>
              <a:gd name="T50" fmla="*/ 2147483647 w 780"/>
              <a:gd name="T51" fmla="*/ 2147483647 h 633"/>
              <a:gd name="T52" fmla="*/ 2147483647 w 780"/>
              <a:gd name="T53" fmla="*/ 2147483647 h 633"/>
              <a:gd name="T54" fmla="*/ 2147483647 w 780"/>
              <a:gd name="T55" fmla="*/ 2147483647 h 633"/>
              <a:gd name="T56" fmla="*/ 2147483647 w 780"/>
              <a:gd name="T57" fmla="*/ 2147483647 h 633"/>
              <a:gd name="T58" fmla="*/ 2147483647 w 780"/>
              <a:gd name="T59" fmla="*/ 2147483647 h 633"/>
              <a:gd name="T60" fmla="*/ 2147483647 w 780"/>
              <a:gd name="T61" fmla="*/ 2147483647 h 633"/>
              <a:gd name="T62" fmla="*/ 2147483647 w 780"/>
              <a:gd name="T63" fmla="*/ 2147483647 h 633"/>
              <a:gd name="T64" fmla="*/ 2147483647 w 780"/>
              <a:gd name="T65" fmla="*/ 2147483647 h 633"/>
              <a:gd name="T66" fmla="*/ 2147483647 w 780"/>
              <a:gd name="T67" fmla="*/ 2147483647 h 633"/>
              <a:gd name="T68" fmla="*/ 2147483647 w 780"/>
              <a:gd name="T69" fmla="*/ 2147483647 h 633"/>
              <a:gd name="T70" fmla="*/ 2147483647 w 780"/>
              <a:gd name="T71" fmla="*/ 2147483647 h 633"/>
              <a:gd name="T72" fmla="*/ 2147483647 w 780"/>
              <a:gd name="T73" fmla="*/ 2147483647 h 633"/>
              <a:gd name="T74" fmla="*/ 2147483647 w 780"/>
              <a:gd name="T75" fmla="*/ 2147483647 h 633"/>
              <a:gd name="T76" fmla="*/ 2147483647 w 780"/>
              <a:gd name="T77" fmla="*/ 2147483647 h 633"/>
              <a:gd name="T78" fmla="*/ 2147483647 w 780"/>
              <a:gd name="T79" fmla="*/ 2147483647 h 633"/>
              <a:gd name="T80" fmla="*/ 2147483647 w 780"/>
              <a:gd name="T81" fmla="*/ 2147483647 h 633"/>
              <a:gd name="T82" fmla="*/ 2147483647 w 780"/>
              <a:gd name="T83" fmla="*/ 2147483647 h 633"/>
              <a:gd name="T84" fmla="*/ 2147483647 w 780"/>
              <a:gd name="T85" fmla="*/ 2147483647 h 633"/>
              <a:gd name="T86" fmla="*/ 2147483647 w 780"/>
              <a:gd name="T87" fmla="*/ 2147483647 h 633"/>
              <a:gd name="T88" fmla="*/ 2147483647 w 780"/>
              <a:gd name="T89" fmla="*/ 2147483647 h 633"/>
              <a:gd name="T90" fmla="*/ 2147483647 w 780"/>
              <a:gd name="T91" fmla="*/ 2147483647 h 633"/>
              <a:gd name="T92" fmla="*/ 2147483647 w 780"/>
              <a:gd name="T93" fmla="*/ 2147483647 h 633"/>
              <a:gd name="T94" fmla="*/ 2147483647 w 780"/>
              <a:gd name="T95" fmla="*/ 2147483647 h 633"/>
              <a:gd name="T96" fmla="*/ 2147483647 w 780"/>
              <a:gd name="T97" fmla="*/ 2147483647 h 63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80"/>
              <a:gd name="T148" fmla="*/ 0 h 633"/>
              <a:gd name="T149" fmla="*/ 780 w 780"/>
              <a:gd name="T150" fmla="*/ 633 h 63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80" h="633">
                <a:moveTo>
                  <a:pt x="8" y="406"/>
                </a:moveTo>
                <a:lnTo>
                  <a:pt x="1" y="94"/>
                </a:lnTo>
                <a:lnTo>
                  <a:pt x="0" y="15"/>
                </a:lnTo>
                <a:lnTo>
                  <a:pt x="8" y="19"/>
                </a:lnTo>
                <a:lnTo>
                  <a:pt x="15" y="19"/>
                </a:lnTo>
                <a:lnTo>
                  <a:pt x="79" y="0"/>
                </a:lnTo>
                <a:lnTo>
                  <a:pt x="83" y="3"/>
                </a:lnTo>
                <a:lnTo>
                  <a:pt x="92" y="10"/>
                </a:lnTo>
                <a:lnTo>
                  <a:pt x="92" y="21"/>
                </a:lnTo>
                <a:lnTo>
                  <a:pt x="97" y="28"/>
                </a:lnTo>
                <a:lnTo>
                  <a:pt x="107" y="35"/>
                </a:lnTo>
                <a:lnTo>
                  <a:pt x="115" y="39"/>
                </a:lnTo>
                <a:lnTo>
                  <a:pt x="125" y="39"/>
                </a:lnTo>
                <a:lnTo>
                  <a:pt x="134" y="41"/>
                </a:lnTo>
                <a:lnTo>
                  <a:pt x="145" y="47"/>
                </a:lnTo>
                <a:lnTo>
                  <a:pt x="154" y="48"/>
                </a:lnTo>
                <a:lnTo>
                  <a:pt x="162" y="48"/>
                </a:lnTo>
                <a:lnTo>
                  <a:pt x="172" y="47"/>
                </a:lnTo>
                <a:lnTo>
                  <a:pt x="172" y="35"/>
                </a:lnTo>
                <a:lnTo>
                  <a:pt x="175" y="19"/>
                </a:lnTo>
                <a:lnTo>
                  <a:pt x="182" y="12"/>
                </a:lnTo>
                <a:lnTo>
                  <a:pt x="190" y="12"/>
                </a:lnTo>
                <a:lnTo>
                  <a:pt x="207" y="23"/>
                </a:lnTo>
                <a:lnTo>
                  <a:pt x="216" y="26"/>
                </a:lnTo>
                <a:lnTo>
                  <a:pt x="222" y="23"/>
                </a:lnTo>
                <a:lnTo>
                  <a:pt x="236" y="23"/>
                </a:lnTo>
                <a:lnTo>
                  <a:pt x="247" y="23"/>
                </a:lnTo>
                <a:lnTo>
                  <a:pt x="256" y="21"/>
                </a:lnTo>
                <a:lnTo>
                  <a:pt x="263" y="21"/>
                </a:lnTo>
                <a:lnTo>
                  <a:pt x="287" y="28"/>
                </a:lnTo>
                <a:lnTo>
                  <a:pt x="291" y="39"/>
                </a:lnTo>
                <a:lnTo>
                  <a:pt x="289" y="48"/>
                </a:lnTo>
                <a:lnTo>
                  <a:pt x="284" y="59"/>
                </a:lnTo>
                <a:lnTo>
                  <a:pt x="287" y="67"/>
                </a:lnTo>
                <a:lnTo>
                  <a:pt x="294" y="70"/>
                </a:lnTo>
                <a:lnTo>
                  <a:pt x="311" y="70"/>
                </a:lnTo>
                <a:lnTo>
                  <a:pt x="334" y="65"/>
                </a:lnTo>
                <a:lnTo>
                  <a:pt x="339" y="70"/>
                </a:lnTo>
                <a:lnTo>
                  <a:pt x="339" y="80"/>
                </a:lnTo>
                <a:lnTo>
                  <a:pt x="346" y="94"/>
                </a:lnTo>
                <a:lnTo>
                  <a:pt x="354" y="99"/>
                </a:lnTo>
                <a:lnTo>
                  <a:pt x="392" y="107"/>
                </a:lnTo>
                <a:lnTo>
                  <a:pt x="399" y="105"/>
                </a:lnTo>
                <a:lnTo>
                  <a:pt x="406" y="97"/>
                </a:lnTo>
                <a:lnTo>
                  <a:pt x="408" y="85"/>
                </a:lnTo>
                <a:lnTo>
                  <a:pt x="411" y="74"/>
                </a:lnTo>
                <a:lnTo>
                  <a:pt x="411" y="60"/>
                </a:lnTo>
                <a:lnTo>
                  <a:pt x="414" y="48"/>
                </a:lnTo>
                <a:lnTo>
                  <a:pt x="423" y="48"/>
                </a:lnTo>
                <a:lnTo>
                  <a:pt x="428" y="41"/>
                </a:lnTo>
                <a:lnTo>
                  <a:pt x="443" y="26"/>
                </a:lnTo>
                <a:lnTo>
                  <a:pt x="456" y="21"/>
                </a:lnTo>
                <a:lnTo>
                  <a:pt x="463" y="12"/>
                </a:lnTo>
                <a:lnTo>
                  <a:pt x="468" y="10"/>
                </a:lnTo>
                <a:lnTo>
                  <a:pt x="478" y="3"/>
                </a:lnTo>
                <a:lnTo>
                  <a:pt x="485" y="6"/>
                </a:lnTo>
                <a:lnTo>
                  <a:pt x="493" y="3"/>
                </a:lnTo>
                <a:lnTo>
                  <a:pt x="503" y="6"/>
                </a:lnTo>
                <a:lnTo>
                  <a:pt x="507" y="19"/>
                </a:lnTo>
                <a:lnTo>
                  <a:pt x="516" y="26"/>
                </a:lnTo>
                <a:lnTo>
                  <a:pt x="523" y="35"/>
                </a:lnTo>
                <a:lnTo>
                  <a:pt x="530" y="41"/>
                </a:lnTo>
                <a:lnTo>
                  <a:pt x="533" y="52"/>
                </a:lnTo>
                <a:lnTo>
                  <a:pt x="545" y="55"/>
                </a:lnTo>
                <a:lnTo>
                  <a:pt x="550" y="65"/>
                </a:lnTo>
                <a:lnTo>
                  <a:pt x="558" y="79"/>
                </a:lnTo>
                <a:lnTo>
                  <a:pt x="561" y="88"/>
                </a:lnTo>
                <a:lnTo>
                  <a:pt x="561" y="99"/>
                </a:lnTo>
                <a:lnTo>
                  <a:pt x="576" y="105"/>
                </a:lnTo>
                <a:lnTo>
                  <a:pt x="582" y="114"/>
                </a:lnTo>
                <a:lnTo>
                  <a:pt x="587" y="119"/>
                </a:lnTo>
                <a:lnTo>
                  <a:pt x="592" y="128"/>
                </a:lnTo>
                <a:lnTo>
                  <a:pt x="598" y="134"/>
                </a:lnTo>
                <a:lnTo>
                  <a:pt x="608" y="134"/>
                </a:lnTo>
                <a:lnTo>
                  <a:pt x="616" y="128"/>
                </a:lnTo>
                <a:lnTo>
                  <a:pt x="634" y="123"/>
                </a:lnTo>
                <a:lnTo>
                  <a:pt x="634" y="114"/>
                </a:lnTo>
                <a:lnTo>
                  <a:pt x="642" y="105"/>
                </a:lnTo>
                <a:lnTo>
                  <a:pt x="647" y="97"/>
                </a:lnTo>
                <a:lnTo>
                  <a:pt x="652" y="97"/>
                </a:lnTo>
                <a:lnTo>
                  <a:pt x="663" y="99"/>
                </a:lnTo>
                <a:lnTo>
                  <a:pt x="680" y="103"/>
                </a:lnTo>
                <a:lnTo>
                  <a:pt x="694" y="99"/>
                </a:lnTo>
                <a:lnTo>
                  <a:pt x="705" y="94"/>
                </a:lnTo>
                <a:lnTo>
                  <a:pt x="712" y="94"/>
                </a:lnTo>
                <a:lnTo>
                  <a:pt x="718" y="85"/>
                </a:lnTo>
                <a:lnTo>
                  <a:pt x="729" y="85"/>
                </a:lnTo>
                <a:lnTo>
                  <a:pt x="738" y="90"/>
                </a:lnTo>
                <a:lnTo>
                  <a:pt x="747" y="90"/>
                </a:lnTo>
                <a:lnTo>
                  <a:pt x="752" y="97"/>
                </a:lnTo>
                <a:lnTo>
                  <a:pt x="760" y="103"/>
                </a:lnTo>
                <a:lnTo>
                  <a:pt x="765" y="294"/>
                </a:lnTo>
                <a:lnTo>
                  <a:pt x="769" y="323"/>
                </a:lnTo>
                <a:lnTo>
                  <a:pt x="771" y="480"/>
                </a:lnTo>
                <a:lnTo>
                  <a:pt x="779" y="609"/>
                </a:lnTo>
                <a:lnTo>
                  <a:pt x="687" y="613"/>
                </a:lnTo>
                <a:lnTo>
                  <a:pt x="12" y="632"/>
                </a:lnTo>
                <a:lnTo>
                  <a:pt x="8" y="406"/>
                </a:lnTo>
              </a:path>
            </a:pathLst>
          </a:custGeom>
          <a:solidFill>
            <a:srgbClr val="FFC00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73" name="Freeform 25"/>
          <p:cNvSpPr>
            <a:spLocks/>
          </p:cNvSpPr>
          <p:nvPr/>
        </p:nvSpPr>
        <p:spPr bwMode="auto">
          <a:xfrm>
            <a:off x="4568825" y="1566863"/>
            <a:ext cx="2108200" cy="1522412"/>
          </a:xfrm>
          <a:custGeom>
            <a:avLst/>
            <a:gdLst>
              <a:gd name="T0" fmla="*/ 2147483647 w 1328"/>
              <a:gd name="T1" fmla="*/ 2147483647 h 959"/>
              <a:gd name="T2" fmla="*/ 2147483647 w 1328"/>
              <a:gd name="T3" fmla="*/ 2147483647 h 959"/>
              <a:gd name="T4" fmla="*/ 2147483647 w 1328"/>
              <a:gd name="T5" fmla="*/ 2147483647 h 959"/>
              <a:gd name="T6" fmla="*/ 2147483647 w 1328"/>
              <a:gd name="T7" fmla="*/ 2147483647 h 959"/>
              <a:gd name="T8" fmla="*/ 2147483647 w 1328"/>
              <a:gd name="T9" fmla="*/ 2147483647 h 959"/>
              <a:gd name="T10" fmla="*/ 2147483647 w 1328"/>
              <a:gd name="T11" fmla="*/ 2147483647 h 959"/>
              <a:gd name="T12" fmla="*/ 2147483647 w 1328"/>
              <a:gd name="T13" fmla="*/ 2147483647 h 959"/>
              <a:gd name="T14" fmla="*/ 2147483647 w 1328"/>
              <a:gd name="T15" fmla="*/ 2147483647 h 959"/>
              <a:gd name="T16" fmla="*/ 2147483647 w 1328"/>
              <a:gd name="T17" fmla="*/ 2147483647 h 959"/>
              <a:gd name="T18" fmla="*/ 2147483647 w 1328"/>
              <a:gd name="T19" fmla="*/ 2147483647 h 959"/>
              <a:gd name="T20" fmla="*/ 2147483647 w 1328"/>
              <a:gd name="T21" fmla="*/ 2147483647 h 959"/>
              <a:gd name="T22" fmla="*/ 2147483647 w 1328"/>
              <a:gd name="T23" fmla="*/ 2147483647 h 959"/>
              <a:gd name="T24" fmla="*/ 2147483647 w 1328"/>
              <a:gd name="T25" fmla="*/ 2147483647 h 959"/>
              <a:gd name="T26" fmla="*/ 2147483647 w 1328"/>
              <a:gd name="T27" fmla="*/ 2147483647 h 959"/>
              <a:gd name="T28" fmla="*/ 2147483647 w 1328"/>
              <a:gd name="T29" fmla="*/ 2147483647 h 959"/>
              <a:gd name="T30" fmla="*/ 2147483647 w 1328"/>
              <a:gd name="T31" fmla="*/ 2147483647 h 959"/>
              <a:gd name="T32" fmla="*/ 2147483647 w 1328"/>
              <a:gd name="T33" fmla="*/ 2147483647 h 959"/>
              <a:gd name="T34" fmla="*/ 2147483647 w 1328"/>
              <a:gd name="T35" fmla="*/ 2147483647 h 959"/>
              <a:gd name="T36" fmla="*/ 2147483647 w 1328"/>
              <a:gd name="T37" fmla="*/ 2147483647 h 959"/>
              <a:gd name="T38" fmla="*/ 2147483647 w 1328"/>
              <a:gd name="T39" fmla="*/ 2147483647 h 959"/>
              <a:gd name="T40" fmla="*/ 2147483647 w 1328"/>
              <a:gd name="T41" fmla="*/ 2147483647 h 959"/>
              <a:gd name="T42" fmla="*/ 2147483647 w 1328"/>
              <a:gd name="T43" fmla="*/ 2147483647 h 959"/>
              <a:gd name="T44" fmla="*/ 2147483647 w 1328"/>
              <a:gd name="T45" fmla="*/ 2147483647 h 959"/>
              <a:gd name="T46" fmla="*/ 2147483647 w 1328"/>
              <a:gd name="T47" fmla="*/ 2147483647 h 959"/>
              <a:gd name="T48" fmla="*/ 2147483647 w 1328"/>
              <a:gd name="T49" fmla="*/ 2147483647 h 959"/>
              <a:gd name="T50" fmla="*/ 2147483647 w 1328"/>
              <a:gd name="T51" fmla="*/ 2147483647 h 959"/>
              <a:gd name="T52" fmla="*/ 2147483647 w 1328"/>
              <a:gd name="T53" fmla="*/ 2147483647 h 959"/>
              <a:gd name="T54" fmla="*/ 2147483647 w 1328"/>
              <a:gd name="T55" fmla="*/ 2147483647 h 959"/>
              <a:gd name="T56" fmla="*/ 2147483647 w 1328"/>
              <a:gd name="T57" fmla="*/ 2147483647 h 959"/>
              <a:gd name="T58" fmla="*/ 2147483647 w 1328"/>
              <a:gd name="T59" fmla="*/ 2147483647 h 959"/>
              <a:gd name="T60" fmla="*/ 2147483647 w 1328"/>
              <a:gd name="T61" fmla="*/ 2147483647 h 959"/>
              <a:gd name="T62" fmla="*/ 2147483647 w 1328"/>
              <a:gd name="T63" fmla="*/ 2147483647 h 959"/>
              <a:gd name="T64" fmla="*/ 2147483647 w 1328"/>
              <a:gd name="T65" fmla="*/ 2147483647 h 959"/>
              <a:gd name="T66" fmla="*/ 2147483647 w 1328"/>
              <a:gd name="T67" fmla="*/ 2147483647 h 959"/>
              <a:gd name="T68" fmla="*/ 2147483647 w 1328"/>
              <a:gd name="T69" fmla="*/ 2147483647 h 959"/>
              <a:gd name="T70" fmla="*/ 2147483647 w 1328"/>
              <a:gd name="T71" fmla="*/ 2147483647 h 959"/>
              <a:gd name="T72" fmla="*/ 2147483647 w 1328"/>
              <a:gd name="T73" fmla="*/ 2147483647 h 959"/>
              <a:gd name="T74" fmla="*/ 2147483647 w 1328"/>
              <a:gd name="T75" fmla="*/ 2147483647 h 959"/>
              <a:gd name="T76" fmla="*/ 2147483647 w 1328"/>
              <a:gd name="T77" fmla="*/ 2147483647 h 959"/>
              <a:gd name="T78" fmla="*/ 2147483647 w 1328"/>
              <a:gd name="T79" fmla="*/ 2147483647 h 959"/>
              <a:gd name="T80" fmla="*/ 2147483647 w 1328"/>
              <a:gd name="T81" fmla="*/ 2147483647 h 959"/>
              <a:gd name="T82" fmla="*/ 2147483647 w 1328"/>
              <a:gd name="T83" fmla="*/ 2147483647 h 959"/>
              <a:gd name="T84" fmla="*/ 2147483647 w 1328"/>
              <a:gd name="T85" fmla="*/ 2147483647 h 959"/>
              <a:gd name="T86" fmla="*/ 2147483647 w 1328"/>
              <a:gd name="T87" fmla="*/ 2147483647 h 959"/>
              <a:gd name="T88" fmla="*/ 2147483647 w 1328"/>
              <a:gd name="T89" fmla="*/ 2147483647 h 959"/>
              <a:gd name="T90" fmla="*/ 2147483647 w 1328"/>
              <a:gd name="T91" fmla="*/ 2147483647 h 959"/>
              <a:gd name="T92" fmla="*/ 2147483647 w 1328"/>
              <a:gd name="T93" fmla="*/ 2147483647 h 959"/>
              <a:gd name="T94" fmla="*/ 2147483647 w 1328"/>
              <a:gd name="T95" fmla="*/ 2147483647 h 959"/>
              <a:gd name="T96" fmla="*/ 2147483647 w 1328"/>
              <a:gd name="T97" fmla="*/ 2147483647 h 959"/>
              <a:gd name="T98" fmla="*/ 2147483647 w 1328"/>
              <a:gd name="T99" fmla="*/ 2147483647 h 959"/>
              <a:gd name="T100" fmla="*/ 2147483647 w 1328"/>
              <a:gd name="T101" fmla="*/ 2147483647 h 959"/>
              <a:gd name="T102" fmla="*/ 2147483647 w 1328"/>
              <a:gd name="T103" fmla="*/ 2147483647 h 959"/>
              <a:gd name="T104" fmla="*/ 2147483647 w 1328"/>
              <a:gd name="T105" fmla="*/ 2147483647 h 959"/>
              <a:gd name="T106" fmla="*/ 2147483647 w 1328"/>
              <a:gd name="T107" fmla="*/ 2147483647 h 959"/>
              <a:gd name="T108" fmla="*/ 2147483647 w 1328"/>
              <a:gd name="T109" fmla="*/ 2147483647 h 959"/>
              <a:gd name="T110" fmla="*/ 2147483647 w 1328"/>
              <a:gd name="T111" fmla="*/ 2147483647 h 959"/>
              <a:gd name="T112" fmla="*/ 2147483647 w 1328"/>
              <a:gd name="T113" fmla="*/ 2147483647 h 959"/>
              <a:gd name="T114" fmla="*/ 2147483647 w 1328"/>
              <a:gd name="T115" fmla="*/ 2147483647 h 959"/>
              <a:gd name="T116" fmla="*/ 2147483647 w 1328"/>
              <a:gd name="T117" fmla="*/ 2147483647 h 95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328"/>
              <a:gd name="T178" fmla="*/ 0 h 959"/>
              <a:gd name="T179" fmla="*/ 1328 w 1328"/>
              <a:gd name="T180" fmla="*/ 959 h 95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328" h="959">
                <a:moveTo>
                  <a:pt x="193" y="609"/>
                </a:moveTo>
                <a:lnTo>
                  <a:pt x="193" y="621"/>
                </a:lnTo>
                <a:lnTo>
                  <a:pt x="203" y="632"/>
                </a:lnTo>
                <a:lnTo>
                  <a:pt x="217" y="641"/>
                </a:lnTo>
                <a:lnTo>
                  <a:pt x="232" y="641"/>
                </a:lnTo>
                <a:lnTo>
                  <a:pt x="237" y="634"/>
                </a:lnTo>
                <a:lnTo>
                  <a:pt x="248" y="646"/>
                </a:lnTo>
                <a:lnTo>
                  <a:pt x="257" y="657"/>
                </a:lnTo>
                <a:lnTo>
                  <a:pt x="266" y="666"/>
                </a:lnTo>
                <a:lnTo>
                  <a:pt x="270" y="674"/>
                </a:lnTo>
                <a:lnTo>
                  <a:pt x="277" y="681"/>
                </a:lnTo>
                <a:lnTo>
                  <a:pt x="290" y="686"/>
                </a:lnTo>
                <a:lnTo>
                  <a:pt x="295" y="688"/>
                </a:lnTo>
                <a:lnTo>
                  <a:pt x="308" y="691"/>
                </a:lnTo>
                <a:lnTo>
                  <a:pt x="317" y="696"/>
                </a:lnTo>
                <a:lnTo>
                  <a:pt x="323" y="701"/>
                </a:lnTo>
                <a:lnTo>
                  <a:pt x="323" y="711"/>
                </a:lnTo>
                <a:lnTo>
                  <a:pt x="328" y="719"/>
                </a:lnTo>
                <a:lnTo>
                  <a:pt x="340" y="719"/>
                </a:lnTo>
                <a:lnTo>
                  <a:pt x="348" y="726"/>
                </a:lnTo>
                <a:lnTo>
                  <a:pt x="348" y="739"/>
                </a:lnTo>
                <a:lnTo>
                  <a:pt x="348" y="748"/>
                </a:lnTo>
                <a:lnTo>
                  <a:pt x="340" y="757"/>
                </a:lnTo>
                <a:lnTo>
                  <a:pt x="339" y="764"/>
                </a:lnTo>
                <a:lnTo>
                  <a:pt x="343" y="776"/>
                </a:lnTo>
                <a:lnTo>
                  <a:pt x="348" y="786"/>
                </a:lnTo>
                <a:lnTo>
                  <a:pt x="357" y="788"/>
                </a:lnTo>
                <a:lnTo>
                  <a:pt x="366" y="803"/>
                </a:lnTo>
                <a:lnTo>
                  <a:pt x="377" y="803"/>
                </a:lnTo>
                <a:lnTo>
                  <a:pt x="386" y="803"/>
                </a:lnTo>
                <a:lnTo>
                  <a:pt x="399" y="811"/>
                </a:lnTo>
                <a:lnTo>
                  <a:pt x="408" y="821"/>
                </a:lnTo>
                <a:lnTo>
                  <a:pt x="415" y="828"/>
                </a:lnTo>
                <a:lnTo>
                  <a:pt x="420" y="833"/>
                </a:lnTo>
                <a:lnTo>
                  <a:pt x="430" y="839"/>
                </a:lnTo>
                <a:lnTo>
                  <a:pt x="439" y="846"/>
                </a:lnTo>
                <a:lnTo>
                  <a:pt x="448" y="846"/>
                </a:lnTo>
                <a:lnTo>
                  <a:pt x="455" y="846"/>
                </a:lnTo>
                <a:lnTo>
                  <a:pt x="460" y="851"/>
                </a:lnTo>
                <a:lnTo>
                  <a:pt x="475" y="853"/>
                </a:lnTo>
                <a:lnTo>
                  <a:pt x="485" y="857"/>
                </a:lnTo>
                <a:lnTo>
                  <a:pt x="486" y="866"/>
                </a:lnTo>
                <a:lnTo>
                  <a:pt x="480" y="871"/>
                </a:lnTo>
                <a:lnTo>
                  <a:pt x="480" y="883"/>
                </a:lnTo>
                <a:lnTo>
                  <a:pt x="493" y="886"/>
                </a:lnTo>
                <a:lnTo>
                  <a:pt x="500" y="893"/>
                </a:lnTo>
                <a:lnTo>
                  <a:pt x="517" y="897"/>
                </a:lnTo>
                <a:lnTo>
                  <a:pt x="520" y="903"/>
                </a:lnTo>
                <a:lnTo>
                  <a:pt x="525" y="915"/>
                </a:lnTo>
                <a:lnTo>
                  <a:pt x="532" y="928"/>
                </a:lnTo>
                <a:lnTo>
                  <a:pt x="533" y="935"/>
                </a:lnTo>
                <a:lnTo>
                  <a:pt x="533" y="944"/>
                </a:lnTo>
                <a:lnTo>
                  <a:pt x="545" y="950"/>
                </a:lnTo>
                <a:lnTo>
                  <a:pt x="660" y="950"/>
                </a:lnTo>
                <a:lnTo>
                  <a:pt x="653" y="941"/>
                </a:lnTo>
                <a:lnTo>
                  <a:pt x="653" y="933"/>
                </a:lnTo>
                <a:lnTo>
                  <a:pt x="657" y="921"/>
                </a:lnTo>
                <a:lnTo>
                  <a:pt x="662" y="911"/>
                </a:lnTo>
                <a:lnTo>
                  <a:pt x="662" y="903"/>
                </a:lnTo>
                <a:lnTo>
                  <a:pt x="652" y="883"/>
                </a:lnTo>
                <a:lnTo>
                  <a:pt x="646" y="871"/>
                </a:lnTo>
                <a:lnTo>
                  <a:pt x="650" y="863"/>
                </a:lnTo>
                <a:lnTo>
                  <a:pt x="660" y="857"/>
                </a:lnTo>
                <a:lnTo>
                  <a:pt x="670" y="848"/>
                </a:lnTo>
                <a:lnTo>
                  <a:pt x="680" y="843"/>
                </a:lnTo>
                <a:lnTo>
                  <a:pt x="693" y="839"/>
                </a:lnTo>
                <a:lnTo>
                  <a:pt x="715" y="833"/>
                </a:lnTo>
                <a:lnTo>
                  <a:pt x="722" y="828"/>
                </a:lnTo>
                <a:lnTo>
                  <a:pt x="725" y="821"/>
                </a:lnTo>
                <a:lnTo>
                  <a:pt x="737" y="821"/>
                </a:lnTo>
                <a:lnTo>
                  <a:pt x="746" y="823"/>
                </a:lnTo>
                <a:lnTo>
                  <a:pt x="753" y="833"/>
                </a:lnTo>
                <a:lnTo>
                  <a:pt x="760" y="839"/>
                </a:lnTo>
                <a:lnTo>
                  <a:pt x="772" y="833"/>
                </a:lnTo>
                <a:lnTo>
                  <a:pt x="780" y="828"/>
                </a:lnTo>
                <a:lnTo>
                  <a:pt x="792" y="843"/>
                </a:lnTo>
                <a:lnTo>
                  <a:pt x="788" y="859"/>
                </a:lnTo>
                <a:lnTo>
                  <a:pt x="777" y="877"/>
                </a:lnTo>
                <a:lnTo>
                  <a:pt x="777" y="888"/>
                </a:lnTo>
                <a:lnTo>
                  <a:pt x="793" y="903"/>
                </a:lnTo>
                <a:lnTo>
                  <a:pt x="799" y="908"/>
                </a:lnTo>
                <a:lnTo>
                  <a:pt x="817" y="915"/>
                </a:lnTo>
                <a:lnTo>
                  <a:pt x="825" y="915"/>
                </a:lnTo>
                <a:lnTo>
                  <a:pt x="833" y="903"/>
                </a:lnTo>
                <a:lnTo>
                  <a:pt x="839" y="895"/>
                </a:lnTo>
                <a:lnTo>
                  <a:pt x="845" y="888"/>
                </a:lnTo>
                <a:lnTo>
                  <a:pt x="855" y="883"/>
                </a:lnTo>
                <a:lnTo>
                  <a:pt x="862" y="877"/>
                </a:lnTo>
                <a:lnTo>
                  <a:pt x="875" y="863"/>
                </a:lnTo>
                <a:lnTo>
                  <a:pt x="885" y="859"/>
                </a:lnTo>
                <a:lnTo>
                  <a:pt x="892" y="848"/>
                </a:lnTo>
                <a:lnTo>
                  <a:pt x="897" y="839"/>
                </a:lnTo>
                <a:lnTo>
                  <a:pt x="908" y="839"/>
                </a:lnTo>
                <a:lnTo>
                  <a:pt x="917" y="839"/>
                </a:lnTo>
                <a:lnTo>
                  <a:pt x="925" y="839"/>
                </a:lnTo>
                <a:lnTo>
                  <a:pt x="935" y="839"/>
                </a:lnTo>
                <a:lnTo>
                  <a:pt x="945" y="843"/>
                </a:lnTo>
                <a:lnTo>
                  <a:pt x="952" y="851"/>
                </a:lnTo>
                <a:lnTo>
                  <a:pt x="957" y="857"/>
                </a:lnTo>
                <a:lnTo>
                  <a:pt x="964" y="863"/>
                </a:lnTo>
                <a:lnTo>
                  <a:pt x="982" y="859"/>
                </a:lnTo>
                <a:lnTo>
                  <a:pt x="993" y="859"/>
                </a:lnTo>
                <a:lnTo>
                  <a:pt x="1004" y="863"/>
                </a:lnTo>
                <a:lnTo>
                  <a:pt x="1012" y="857"/>
                </a:lnTo>
                <a:lnTo>
                  <a:pt x="1012" y="846"/>
                </a:lnTo>
                <a:lnTo>
                  <a:pt x="1012" y="833"/>
                </a:lnTo>
                <a:lnTo>
                  <a:pt x="1012" y="823"/>
                </a:lnTo>
                <a:lnTo>
                  <a:pt x="1030" y="806"/>
                </a:lnTo>
                <a:lnTo>
                  <a:pt x="1039" y="806"/>
                </a:lnTo>
                <a:lnTo>
                  <a:pt x="1050" y="811"/>
                </a:lnTo>
                <a:lnTo>
                  <a:pt x="1060" y="817"/>
                </a:lnTo>
                <a:lnTo>
                  <a:pt x="1072" y="811"/>
                </a:lnTo>
                <a:lnTo>
                  <a:pt x="1079" y="803"/>
                </a:lnTo>
                <a:lnTo>
                  <a:pt x="1088" y="803"/>
                </a:lnTo>
                <a:lnTo>
                  <a:pt x="1099" y="793"/>
                </a:lnTo>
                <a:lnTo>
                  <a:pt x="1112" y="788"/>
                </a:lnTo>
                <a:lnTo>
                  <a:pt x="1124" y="779"/>
                </a:lnTo>
                <a:lnTo>
                  <a:pt x="1130" y="773"/>
                </a:lnTo>
                <a:lnTo>
                  <a:pt x="1144" y="769"/>
                </a:lnTo>
                <a:lnTo>
                  <a:pt x="1153" y="776"/>
                </a:lnTo>
                <a:lnTo>
                  <a:pt x="1164" y="783"/>
                </a:lnTo>
                <a:lnTo>
                  <a:pt x="1173" y="779"/>
                </a:lnTo>
                <a:lnTo>
                  <a:pt x="1185" y="779"/>
                </a:lnTo>
                <a:lnTo>
                  <a:pt x="1200" y="793"/>
                </a:lnTo>
                <a:lnTo>
                  <a:pt x="1208" y="803"/>
                </a:lnTo>
                <a:lnTo>
                  <a:pt x="1219" y="853"/>
                </a:lnTo>
                <a:lnTo>
                  <a:pt x="1225" y="859"/>
                </a:lnTo>
                <a:lnTo>
                  <a:pt x="1232" y="868"/>
                </a:lnTo>
                <a:lnTo>
                  <a:pt x="1244" y="871"/>
                </a:lnTo>
                <a:lnTo>
                  <a:pt x="1257" y="886"/>
                </a:lnTo>
                <a:lnTo>
                  <a:pt x="1257" y="901"/>
                </a:lnTo>
                <a:lnTo>
                  <a:pt x="1257" y="908"/>
                </a:lnTo>
                <a:lnTo>
                  <a:pt x="1253" y="916"/>
                </a:lnTo>
                <a:lnTo>
                  <a:pt x="1244" y="926"/>
                </a:lnTo>
                <a:lnTo>
                  <a:pt x="1244" y="936"/>
                </a:lnTo>
                <a:lnTo>
                  <a:pt x="1244" y="950"/>
                </a:lnTo>
                <a:lnTo>
                  <a:pt x="1248" y="953"/>
                </a:lnTo>
                <a:lnTo>
                  <a:pt x="1257" y="958"/>
                </a:lnTo>
                <a:lnTo>
                  <a:pt x="1264" y="958"/>
                </a:lnTo>
                <a:lnTo>
                  <a:pt x="1327" y="936"/>
                </a:lnTo>
                <a:lnTo>
                  <a:pt x="1320" y="470"/>
                </a:lnTo>
                <a:lnTo>
                  <a:pt x="1302" y="470"/>
                </a:lnTo>
                <a:lnTo>
                  <a:pt x="1299" y="312"/>
                </a:lnTo>
                <a:lnTo>
                  <a:pt x="1320" y="312"/>
                </a:lnTo>
                <a:lnTo>
                  <a:pt x="1315" y="155"/>
                </a:lnTo>
                <a:lnTo>
                  <a:pt x="1312" y="0"/>
                </a:lnTo>
                <a:lnTo>
                  <a:pt x="617" y="12"/>
                </a:lnTo>
                <a:lnTo>
                  <a:pt x="21" y="17"/>
                </a:lnTo>
                <a:lnTo>
                  <a:pt x="17" y="26"/>
                </a:lnTo>
                <a:lnTo>
                  <a:pt x="13" y="33"/>
                </a:lnTo>
                <a:lnTo>
                  <a:pt x="0" y="37"/>
                </a:lnTo>
                <a:lnTo>
                  <a:pt x="5" y="50"/>
                </a:lnTo>
                <a:lnTo>
                  <a:pt x="15" y="53"/>
                </a:lnTo>
                <a:lnTo>
                  <a:pt x="21" y="57"/>
                </a:lnTo>
                <a:lnTo>
                  <a:pt x="28" y="63"/>
                </a:lnTo>
                <a:lnTo>
                  <a:pt x="37" y="72"/>
                </a:lnTo>
                <a:lnTo>
                  <a:pt x="43" y="66"/>
                </a:lnTo>
                <a:lnTo>
                  <a:pt x="53" y="57"/>
                </a:lnTo>
                <a:lnTo>
                  <a:pt x="65" y="53"/>
                </a:lnTo>
                <a:lnTo>
                  <a:pt x="73" y="57"/>
                </a:lnTo>
                <a:lnTo>
                  <a:pt x="83" y="72"/>
                </a:lnTo>
                <a:lnTo>
                  <a:pt x="79" y="80"/>
                </a:lnTo>
                <a:lnTo>
                  <a:pt x="72" y="83"/>
                </a:lnTo>
                <a:lnTo>
                  <a:pt x="73" y="95"/>
                </a:lnTo>
                <a:lnTo>
                  <a:pt x="73" y="103"/>
                </a:lnTo>
                <a:lnTo>
                  <a:pt x="75" y="112"/>
                </a:lnTo>
                <a:lnTo>
                  <a:pt x="73" y="123"/>
                </a:lnTo>
                <a:lnTo>
                  <a:pt x="77" y="130"/>
                </a:lnTo>
                <a:lnTo>
                  <a:pt x="85" y="135"/>
                </a:lnTo>
                <a:lnTo>
                  <a:pt x="93" y="139"/>
                </a:lnTo>
                <a:lnTo>
                  <a:pt x="99" y="147"/>
                </a:lnTo>
                <a:lnTo>
                  <a:pt x="93" y="155"/>
                </a:lnTo>
                <a:lnTo>
                  <a:pt x="93" y="167"/>
                </a:lnTo>
                <a:lnTo>
                  <a:pt x="90" y="185"/>
                </a:lnTo>
                <a:lnTo>
                  <a:pt x="93" y="193"/>
                </a:lnTo>
                <a:lnTo>
                  <a:pt x="97" y="200"/>
                </a:lnTo>
                <a:lnTo>
                  <a:pt x="97" y="213"/>
                </a:lnTo>
                <a:lnTo>
                  <a:pt x="103" y="219"/>
                </a:lnTo>
                <a:lnTo>
                  <a:pt x="112" y="222"/>
                </a:lnTo>
                <a:lnTo>
                  <a:pt x="123" y="240"/>
                </a:lnTo>
                <a:lnTo>
                  <a:pt x="128" y="248"/>
                </a:lnTo>
                <a:lnTo>
                  <a:pt x="135" y="255"/>
                </a:lnTo>
                <a:lnTo>
                  <a:pt x="146" y="262"/>
                </a:lnTo>
                <a:lnTo>
                  <a:pt x="137" y="265"/>
                </a:lnTo>
                <a:lnTo>
                  <a:pt x="130" y="272"/>
                </a:lnTo>
                <a:lnTo>
                  <a:pt x="133" y="282"/>
                </a:lnTo>
                <a:lnTo>
                  <a:pt x="128" y="292"/>
                </a:lnTo>
                <a:lnTo>
                  <a:pt x="115" y="292"/>
                </a:lnTo>
                <a:lnTo>
                  <a:pt x="110" y="300"/>
                </a:lnTo>
                <a:lnTo>
                  <a:pt x="108" y="310"/>
                </a:lnTo>
                <a:lnTo>
                  <a:pt x="103" y="319"/>
                </a:lnTo>
                <a:lnTo>
                  <a:pt x="92" y="320"/>
                </a:lnTo>
                <a:lnTo>
                  <a:pt x="85" y="322"/>
                </a:lnTo>
                <a:lnTo>
                  <a:pt x="86" y="327"/>
                </a:lnTo>
                <a:lnTo>
                  <a:pt x="72" y="339"/>
                </a:lnTo>
                <a:lnTo>
                  <a:pt x="66" y="347"/>
                </a:lnTo>
                <a:lnTo>
                  <a:pt x="61" y="352"/>
                </a:lnTo>
                <a:lnTo>
                  <a:pt x="65" y="361"/>
                </a:lnTo>
                <a:lnTo>
                  <a:pt x="61" y="374"/>
                </a:lnTo>
                <a:lnTo>
                  <a:pt x="70" y="379"/>
                </a:lnTo>
                <a:lnTo>
                  <a:pt x="75" y="384"/>
                </a:lnTo>
                <a:lnTo>
                  <a:pt x="83" y="394"/>
                </a:lnTo>
                <a:lnTo>
                  <a:pt x="90" y="397"/>
                </a:lnTo>
                <a:lnTo>
                  <a:pt x="97" y="394"/>
                </a:lnTo>
                <a:lnTo>
                  <a:pt x="103" y="381"/>
                </a:lnTo>
                <a:lnTo>
                  <a:pt x="115" y="384"/>
                </a:lnTo>
                <a:lnTo>
                  <a:pt x="119" y="394"/>
                </a:lnTo>
                <a:lnTo>
                  <a:pt x="126" y="399"/>
                </a:lnTo>
                <a:lnTo>
                  <a:pt x="125" y="408"/>
                </a:lnTo>
                <a:lnTo>
                  <a:pt x="117" y="417"/>
                </a:lnTo>
                <a:lnTo>
                  <a:pt x="115" y="427"/>
                </a:lnTo>
                <a:lnTo>
                  <a:pt x="117" y="437"/>
                </a:lnTo>
                <a:lnTo>
                  <a:pt x="128" y="441"/>
                </a:lnTo>
                <a:lnTo>
                  <a:pt x="141" y="437"/>
                </a:lnTo>
                <a:lnTo>
                  <a:pt x="148" y="434"/>
                </a:lnTo>
                <a:lnTo>
                  <a:pt x="150" y="442"/>
                </a:lnTo>
                <a:lnTo>
                  <a:pt x="146" y="452"/>
                </a:lnTo>
                <a:lnTo>
                  <a:pt x="148" y="461"/>
                </a:lnTo>
                <a:lnTo>
                  <a:pt x="163" y="466"/>
                </a:lnTo>
                <a:lnTo>
                  <a:pt x="152" y="475"/>
                </a:lnTo>
                <a:lnTo>
                  <a:pt x="148" y="482"/>
                </a:lnTo>
                <a:lnTo>
                  <a:pt x="155" y="490"/>
                </a:lnTo>
                <a:lnTo>
                  <a:pt x="163" y="494"/>
                </a:lnTo>
                <a:lnTo>
                  <a:pt x="146" y="510"/>
                </a:lnTo>
                <a:lnTo>
                  <a:pt x="141" y="519"/>
                </a:lnTo>
                <a:lnTo>
                  <a:pt x="150" y="526"/>
                </a:lnTo>
                <a:lnTo>
                  <a:pt x="150" y="535"/>
                </a:lnTo>
                <a:lnTo>
                  <a:pt x="152" y="544"/>
                </a:lnTo>
                <a:lnTo>
                  <a:pt x="155" y="554"/>
                </a:lnTo>
                <a:lnTo>
                  <a:pt x="163" y="559"/>
                </a:lnTo>
                <a:lnTo>
                  <a:pt x="179" y="564"/>
                </a:lnTo>
                <a:lnTo>
                  <a:pt x="186" y="569"/>
                </a:lnTo>
                <a:lnTo>
                  <a:pt x="197" y="577"/>
                </a:lnTo>
                <a:lnTo>
                  <a:pt x="205" y="579"/>
                </a:lnTo>
                <a:lnTo>
                  <a:pt x="208" y="594"/>
                </a:lnTo>
                <a:lnTo>
                  <a:pt x="205" y="602"/>
                </a:lnTo>
                <a:lnTo>
                  <a:pt x="193" y="609"/>
                </a:lnTo>
              </a:path>
            </a:pathLst>
          </a:custGeom>
          <a:solidFill>
            <a:srgbClr val="00B05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74" name="Freeform 26"/>
          <p:cNvSpPr>
            <a:spLocks/>
          </p:cNvSpPr>
          <p:nvPr/>
        </p:nvSpPr>
        <p:spPr bwMode="auto">
          <a:xfrm>
            <a:off x="7899263" y="1527175"/>
            <a:ext cx="650875" cy="1384300"/>
          </a:xfrm>
          <a:custGeom>
            <a:avLst/>
            <a:gdLst>
              <a:gd name="T0" fmla="*/ 2147483647 w 410"/>
              <a:gd name="T1" fmla="*/ 2147483647 h 872"/>
              <a:gd name="T2" fmla="*/ 2147483647 w 410"/>
              <a:gd name="T3" fmla="*/ 2147483647 h 872"/>
              <a:gd name="T4" fmla="*/ 2147483647 w 410"/>
              <a:gd name="T5" fmla="*/ 2147483647 h 872"/>
              <a:gd name="T6" fmla="*/ 2147483647 w 410"/>
              <a:gd name="T7" fmla="*/ 2147483647 h 872"/>
              <a:gd name="T8" fmla="*/ 2147483647 w 410"/>
              <a:gd name="T9" fmla="*/ 2147483647 h 872"/>
              <a:gd name="T10" fmla="*/ 2147483647 w 410"/>
              <a:gd name="T11" fmla="*/ 2147483647 h 872"/>
              <a:gd name="T12" fmla="*/ 2147483647 w 410"/>
              <a:gd name="T13" fmla="*/ 2147483647 h 872"/>
              <a:gd name="T14" fmla="*/ 2147483647 w 410"/>
              <a:gd name="T15" fmla="*/ 2147483647 h 872"/>
              <a:gd name="T16" fmla="*/ 2147483647 w 410"/>
              <a:gd name="T17" fmla="*/ 2147483647 h 872"/>
              <a:gd name="T18" fmla="*/ 2147483647 w 410"/>
              <a:gd name="T19" fmla="*/ 2147483647 h 872"/>
              <a:gd name="T20" fmla="*/ 0 w 410"/>
              <a:gd name="T21" fmla="*/ 2147483647 h 872"/>
              <a:gd name="T22" fmla="*/ 0 w 410"/>
              <a:gd name="T23" fmla="*/ 2147483647 h 872"/>
              <a:gd name="T24" fmla="*/ 2147483647 w 410"/>
              <a:gd name="T25" fmla="*/ 2147483647 h 872"/>
              <a:gd name="T26" fmla="*/ 2147483647 w 410"/>
              <a:gd name="T27" fmla="*/ 2147483647 h 872"/>
              <a:gd name="T28" fmla="*/ 2147483647 w 410"/>
              <a:gd name="T29" fmla="*/ 2147483647 h 872"/>
              <a:gd name="T30" fmla="*/ 2147483647 w 410"/>
              <a:gd name="T31" fmla="*/ 2147483647 h 872"/>
              <a:gd name="T32" fmla="*/ 2147483647 w 410"/>
              <a:gd name="T33" fmla="*/ 2147483647 h 872"/>
              <a:gd name="T34" fmla="*/ 2147483647 w 410"/>
              <a:gd name="T35" fmla="*/ 2147483647 h 872"/>
              <a:gd name="T36" fmla="*/ 2147483647 w 410"/>
              <a:gd name="T37" fmla="*/ 2147483647 h 872"/>
              <a:gd name="T38" fmla="*/ 2147483647 w 410"/>
              <a:gd name="T39" fmla="*/ 0 h 872"/>
              <a:gd name="T40" fmla="*/ 2147483647 w 410"/>
              <a:gd name="T41" fmla="*/ 2147483647 h 872"/>
              <a:gd name="T42" fmla="*/ 2147483647 w 410"/>
              <a:gd name="T43" fmla="*/ 2147483647 h 872"/>
              <a:gd name="T44" fmla="*/ 2147483647 w 410"/>
              <a:gd name="T45" fmla="*/ 2147483647 h 872"/>
              <a:gd name="T46" fmla="*/ 2147483647 w 410"/>
              <a:gd name="T47" fmla="*/ 2147483647 h 8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10"/>
              <a:gd name="T73" fmla="*/ 0 h 872"/>
              <a:gd name="T74" fmla="*/ 410 w 410"/>
              <a:gd name="T75" fmla="*/ 872 h 8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10" h="872">
                <a:moveTo>
                  <a:pt x="409" y="859"/>
                </a:moveTo>
                <a:lnTo>
                  <a:pt x="307" y="866"/>
                </a:lnTo>
                <a:lnTo>
                  <a:pt x="230" y="866"/>
                </a:lnTo>
                <a:lnTo>
                  <a:pt x="150" y="871"/>
                </a:lnTo>
                <a:lnTo>
                  <a:pt x="147" y="790"/>
                </a:lnTo>
                <a:lnTo>
                  <a:pt x="103" y="794"/>
                </a:lnTo>
                <a:lnTo>
                  <a:pt x="93" y="578"/>
                </a:lnTo>
                <a:lnTo>
                  <a:pt x="90" y="518"/>
                </a:lnTo>
                <a:lnTo>
                  <a:pt x="85" y="383"/>
                </a:lnTo>
                <a:lnTo>
                  <a:pt x="83" y="321"/>
                </a:lnTo>
                <a:lnTo>
                  <a:pt x="0" y="326"/>
                </a:lnTo>
                <a:lnTo>
                  <a:pt x="0" y="247"/>
                </a:lnTo>
                <a:lnTo>
                  <a:pt x="37" y="247"/>
                </a:lnTo>
                <a:lnTo>
                  <a:pt x="37" y="234"/>
                </a:lnTo>
                <a:lnTo>
                  <a:pt x="35" y="163"/>
                </a:lnTo>
                <a:lnTo>
                  <a:pt x="77" y="161"/>
                </a:lnTo>
                <a:lnTo>
                  <a:pt x="73" y="80"/>
                </a:lnTo>
                <a:lnTo>
                  <a:pt x="119" y="80"/>
                </a:lnTo>
                <a:lnTo>
                  <a:pt x="113" y="8"/>
                </a:lnTo>
                <a:lnTo>
                  <a:pt x="370" y="0"/>
                </a:lnTo>
                <a:lnTo>
                  <a:pt x="375" y="139"/>
                </a:lnTo>
                <a:lnTo>
                  <a:pt x="387" y="443"/>
                </a:lnTo>
                <a:lnTo>
                  <a:pt x="401" y="727"/>
                </a:lnTo>
                <a:lnTo>
                  <a:pt x="409" y="859"/>
                </a:lnTo>
              </a:path>
            </a:pathLst>
          </a:custGeom>
          <a:solidFill>
            <a:srgbClr val="00B05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75" name="Freeform 27"/>
          <p:cNvSpPr>
            <a:spLocks/>
          </p:cNvSpPr>
          <p:nvPr/>
        </p:nvSpPr>
        <p:spPr bwMode="auto">
          <a:xfrm>
            <a:off x="3079750" y="5311775"/>
            <a:ext cx="801688" cy="1203325"/>
          </a:xfrm>
          <a:custGeom>
            <a:avLst/>
            <a:gdLst>
              <a:gd name="T0" fmla="*/ 2147483647 w 505"/>
              <a:gd name="T1" fmla="*/ 2147483647 h 758"/>
              <a:gd name="T2" fmla="*/ 2147483647 w 505"/>
              <a:gd name="T3" fmla="*/ 2147483647 h 758"/>
              <a:gd name="T4" fmla="*/ 2147483647 w 505"/>
              <a:gd name="T5" fmla="*/ 2147483647 h 758"/>
              <a:gd name="T6" fmla="*/ 2147483647 w 505"/>
              <a:gd name="T7" fmla="*/ 2147483647 h 758"/>
              <a:gd name="T8" fmla="*/ 2147483647 w 505"/>
              <a:gd name="T9" fmla="*/ 2147483647 h 758"/>
              <a:gd name="T10" fmla="*/ 2147483647 w 505"/>
              <a:gd name="T11" fmla="*/ 2147483647 h 758"/>
              <a:gd name="T12" fmla="*/ 2147483647 w 505"/>
              <a:gd name="T13" fmla="*/ 2147483647 h 758"/>
              <a:gd name="T14" fmla="*/ 2147483647 w 505"/>
              <a:gd name="T15" fmla="*/ 2147483647 h 758"/>
              <a:gd name="T16" fmla="*/ 2147483647 w 505"/>
              <a:gd name="T17" fmla="*/ 2147483647 h 758"/>
              <a:gd name="T18" fmla="*/ 2147483647 w 505"/>
              <a:gd name="T19" fmla="*/ 2147483647 h 758"/>
              <a:gd name="T20" fmla="*/ 2147483647 w 505"/>
              <a:gd name="T21" fmla="*/ 2147483647 h 758"/>
              <a:gd name="T22" fmla="*/ 2147483647 w 505"/>
              <a:gd name="T23" fmla="*/ 2147483647 h 758"/>
              <a:gd name="T24" fmla="*/ 2147483647 w 505"/>
              <a:gd name="T25" fmla="*/ 2147483647 h 758"/>
              <a:gd name="T26" fmla="*/ 2147483647 w 505"/>
              <a:gd name="T27" fmla="*/ 2147483647 h 758"/>
              <a:gd name="T28" fmla="*/ 2147483647 w 505"/>
              <a:gd name="T29" fmla="*/ 2147483647 h 758"/>
              <a:gd name="T30" fmla="*/ 2147483647 w 505"/>
              <a:gd name="T31" fmla="*/ 2147483647 h 758"/>
              <a:gd name="T32" fmla="*/ 2147483647 w 505"/>
              <a:gd name="T33" fmla="*/ 2147483647 h 758"/>
              <a:gd name="T34" fmla="*/ 2147483647 w 505"/>
              <a:gd name="T35" fmla="*/ 2147483647 h 758"/>
              <a:gd name="T36" fmla="*/ 2147483647 w 505"/>
              <a:gd name="T37" fmla="*/ 2147483647 h 758"/>
              <a:gd name="T38" fmla="*/ 2147483647 w 505"/>
              <a:gd name="T39" fmla="*/ 2147483647 h 758"/>
              <a:gd name="T40" fmla="*/ 2147483647 w 505"/>
              <a:gd name="T41" fmla="*/ 2147483647 h 758"/>
              <a:gd name="T42" fmla="*/ 2147483647 w 505"/>
              <a:gd name="T43" fmla="*/ 2147483647 h 758"/>
              <a:gd name="T44" fmla="*/ 2147483647 w 505"/>
              <a:gd name="T45" fmla="*/ 2147483647 h 758"/>
              <a:gd name="T46" fmla="*/ 2147483647 w 505"/>
              <a:gd name="T47" fmla="*/ 2147483647 h 758"/>
              <a:gd name="T48" fmla="*/ 2147483647 w 505"/>
              <a:gd name="T49" fmla="*/ 2147483647 h 758"/>
              <a:gd name="T50" fmla="*/ 2147483647 w 505"/>
              <a:gd name="T51" fmla="*/ 2147483647 h 758"/>
              <a:gd name="T52" fmla="*/ 2147483647 w 505"/>
              <a:gd name="T53" fmla="*/ 2147483647 h 758"/>
              <a:gd name="T54" fmla="*/ 2147483647 w 505"/>
              <a:gd name="T55" fmla="*/ 2147483647 h 758"/>
              <a:gd name="T56" fmla="*/ 2147483647 w 505"/>
              <a:gd name="T57" fmla="*/ 2147483647 h 758"/>
              <a:gd name="T58" fmla="*/ 2147483647 w 505"/>
              <a:gd name="T59" fmla="*/ 2147483647 h 758"/>
              <a:gd name="T60" fmla="*/ 2147483647 w 505"/>
              <a:gd name="T61" fmla="*/ 2147483647 h 758"/>
              <a:gd name="T62" fmla="*/ 2147483647 w 505"/>
              <a:gd name="T63" fmla="*/ 2147483647 h 758"/>
              <a:gd name="T64" fmla="*/ 2147483647 w 505"/>
              <a:gd name="T65" fmla="*/ 2147483647 h 758"/>
              <a:gd name="T66" fmla="*/ 0 w 505"/>
              <a:gd name="T67" fmla="*/ 2147483647 h 758"/>
              <a:gd name="T68" fmla="*/ 0 w 505"/>
              <a:gd name="T69" fmla="*/ 2147483647 h 758"/>
              <a:gd name="T70" fmla="*/ 2147483647 w 505"/>
              <a:gd name="T71" fmla="*/ 2147483647 h 758"/>
              <a:gd name="T72" fmla="*/ 2147483647 w 505"/>
              <a:gd name="T73" fmla="*/ 2147483647 h 758"/>
              <a:gd name="T74" fmla="*/ 2147483647 w 505"/>
              <a:gd name="T75" fmla="*/ 2147483647 h 758"/>
              <a:gd name="T76" fmla="*/ 2147483647 w 505"/>
              <a:gd name="T77" fmla="*/ 0 h 758"/>
              <a:gd name="T78" fmla="*/ 2147483647 w 505"/>
              <a:gd name="T79" fmla="*/ 0 h 758"/>
              <a:gd name="T80" fmla="*/ 2147483647 w 505"/>
              <a:gd name="T81" fmla="*/ 2147483647 h 758"/>
              <a:gd name="T82" fmla="*/ 2147483647 w 505"/>
              <a:gd name="T83" fmla="*/ 2147483647 h 7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05"/>
              <a:gd name="T127" fmla="*/ 0 h 758"/>
              <a:gd name="T128" fmla="*/ 505 w 505"/>
              <a:gd name="T129" fmla="*/ 758 h 7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05" h="758">
                <a:moveTo>
                  <a:pt x="504" y="6"/>
                </a:moveTo>
                <a:lnTo>
                  <a:pt x="499" y="315"/>
                </a:lnTo>
                <a:lnTo>
                  <a:pt x="437" y="314"/>
                </a:lnTo>
                <a:lnTo>
                  <a:pt x="437" y="482"/>
                </a:lnTo>
                <a:lnTo>
                  <a:pt x="437" y="552"/>
                </a:lnTo>
                <a:lnTo>
                  <a:pt x="504" y="552"/>
                </a:lnTo>
                <a:lnTo>
                  <a:pt x="494" y="554"/>
                </a:lnTo>
                <a:lnTo>
                  <a:pt x="487" y="560"/>
                </a:lnTo>
                <a:lnTo>
                  <a:pt x="487" y="572"/>
                </a:lnTo>
                <a:lnTo>
                  <a:pt x="494" y="582"/>
                </a:lnTo>
                <a:lnTo>
                  <a:pt x="496" y="592"/>
                </a:lnTo>
                <a:lnTo>
                  <a:pt x="494" y="605"/>
                </a:lnTo>
                <a:lnTo>
                  <a:pt x="422" y="622"/>
                </a:lnTo>
                <a:lnTo>
                  <a:pt x="396" y="620"/>
                </a:lnTo>
                <a:lnTo>
                  <a:pt x="369" y="630"/>
                </a:lnTo>
                <a:lnTo>
                  <a:pt x="349" y="630"/>
                </a:lnTo>
                <a:lnTo>
                  <a:pt x="300" y="620"/>
                </a:lnTo>
                <a:lnTo>
                  <a:pt x="289" y="622"/>
                </a:lnTo>
                <a:lnTo>
                  <a:pt x="262" y="630"/>
                </a:lnTo>
                <a:lnTo>
                  <a:pt x="237" y="650"/>
                </a:lnTo>
                <a:lnTo>
                  <a:pt x="238" y="658"/>
                </a:lnTo>
                <a:lnTo>
                  <a:pt x="232" y="667"/>
                </a:lnTo>
                <a:lnTo>
                  <a:pt x="224" y="669"/>
                </a:lnTo>
                <a:lnTo>
                  <a:pt x="215" y="674"/>
                </a:lnTo>
                <a:lnTo>
                  <a:pt x="204" y="670"/>
                </a:lnTo>
                <a:lnTo>
                  <a:pt x="197" y="683"/>
                </a:lnTo>
                <a:lnTo>
                  <a:pt x="182" y="692"/>
                </a:lnTo>
                <a:lnTo>
                  <a:pt x="168" y="698"/>
                </a:lnTo>
                <a:lnTo>
                  <a:pt x="137" y="702"/>
                </a:lnTo>
                <a:lnTo>
                  <a:pt x="98" y="727"/>
                </a:lnTo>
                <a:lnTo>
                  <a:pt x="73" y="727"/>
                </a:lnTo>
                <a:lnTo>
                  <a:pt x="45" y="732"/>
                </a:lnTo>
                <a:lnTo>
                  <a:pt x="33" y="740"/>
                </a:lnTo>
                <a:lnTo>
                  <a:pt x="0" y="757"/>
                </a:lnTo>
                <a:lnTo>
                  <a:pt x="0" y="654"/>
                </a:lnTo>
                <a:lnTo>
                  <a:pt x="5" y="514"/>
                </a:lnTo>
                <a:lnTo>
                  <a:pt x="10" y="300"/>
                </a:lnTo>
                <a:lnTo>
                  <a:pt x="12" y="220"/>
                </a:lnTo>
                <a:lnTo>
                  <a:pt x="18" y="0"/>
                </a:lnTo>
                <a:lnTo>
                  <a:pt x="25" y="0"/>
                </a:lnTo>
                <a:lnTo>
                  <a:pt x="210" y="3"/>
                </a:lnTo>
                <a:lnTo>
                  <a:pt x="504" y="6"/>
                </a:lnTo>
              </a:path>
            </a:pathLst>
          </a:custGeom>
          <a:solidFill>
            <a:srgbClr val="FFC00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76" name="Freeform 28"/>
          <p:cNvSpPr>
            <a:spLocks/>
          </p:cNvSpPr>
          <p:nvPr/>
        </p:nvSpPr>
        <p:spPr bwMode="auto">
          <a:xfrm>
            <a:off x="7759700" y="2867025"/>
            <a:ext cx="857250" cy="1157288"/>
          </a:xfrm>
          <a:custGeom>
            <a:avLst/>
            <a:gdLst>
              <a:gd name="T0" fmla="*/ 2147483647 w 540"/>
              <a:gd name="T1" fmla="*/ 2147483647 h 729"/>
              <a:gd name="T2" fmla="*/ 2147483647 w 540"/>
              <a:gd name="T3" fmla="*/ 0 h 729"/>
              <a:gd name="T4" fmla="*/ 2147483647 w 540"/>
              <a:gd name="T5" fmla="*/ 2147483647 h 729"/>
              <a:gd name="T6" fmla="*/ 2147483647 w 540"/>
              <a:gd name="T7" fmla="*/ 2147483647 h 729"/>
              <a:gd name="T8" fmla="*/ 2147483647 w 540"/>
              <a:gd name="T9" fmla="*/ 2147483647 h 729"/>
              <a:gd name="T10" fmla="*/ 2147483647 w 540"/>
              <a:gd name="T11" fmla="*/ 2147483647 h 729"/>
              <a:gd name="T12" fmla="*/ 2147483647 w 540"/>
              <a:gd name="T13" fmla="*/ 2147483647 h 729"/>
              <a:gd name="T14" fmla="*/ 2147483647 w 540"/>
              <a:gd name="T15" fmla="*/ 2147483647 h 729"/>
              <a:gd name="T16" fmla="*/ 2147483647 w 540"/>
              <a:gd name="T17" fmla="*/ 2147483647 h 729"/>
              <a:gd name="T18" fmla="*/ 2147483647 w 540"/>
              <a:gd name="T19" fmla="*/ 2147483647 h 729"/>
              <a:gd name="T20" fmla="*/ 2147483647 w 540"/>
              <a:gd name="T21" fmla="*/ 2147483647 h 729"/>
              <a:gd name="T22" fmla="*/ 2147483647 w 540"/>
              <a:gd name="T23" fmla="*/ 2147483647 h 729"/>
              <a:gd name="T24" fmla="*/ 2147483647 w 540"/>
              <a:gd name="T25" fmla="*/ 2147483647 h 729"/>
              <a:gd name="T26" fmla="*/ 2147483647 w 540"/>
              <a:gd name="T27" fmla="*/ 2147483647 h 729"/>
              <a:gd name="T28" fmla="*/ 2147483647 w 540"/>
              <a:gd name="T29" fmla="*/ 2147483647 h 729"/>
              <a:gd name="T30" fmla="*/ 2147483647 w 540"/>
              <a:gd name="T31" fmla="*/ 2147483647 h 729"/>
              <a:gd name="T32" fmla="*/ 2147483647 w 540"/>
              <a:gd name="T33" fmla="*/ 2147483647 h 729"/>
              <a:gd name="T34" fmla="*/ 0 w 540"/>
              <a:gd name="T35" fmla="*/ 2147483647 h 729"/>
              <a:gd name="T36" fmla="*/ 2147483647 w 540"/>
              <a:gd name="T37" fmla="*/ 2147483647 h 729"/>
              <a:gd name="T38" fmla="*/ 2147483647 w 540"/>
              <a:gd name="T39" fmla="*/ 2147483647 h 729"/>
              <a:gd name="T40" fmla="*/ 2147483647 w 540"/>
              <a:gd name="T41" fmla="*/ 2147483647 h 729"/>
              <a:gd name="T42" fmla="*/ 2147483647 w 540"/>
              <a:gd name="T43" fmla="*/ 2147483647 h 729"/>
              <a:gd name="T44" fmla="*/ 2147483647 w 540"/>
              <a:gd name="T45" fmla="*/ 2147483647 h 729"/>
              <a:gd name="T46" fmla="*/ 2147483647 w 540"/>
              <a:gd name="T47" fmla="*/ 2147483647 h 729"/>
              <a:gd name="T48" fmla="*/ 2147483647 w 540"/>
              <a:gd name="T49" fmla="*/ 2147483647 h 729"/>
              <a:gd name="T50" fmla="*/ 2147483647 w 540"/>
              <a:gd name="T51" fmla="*/ 2147483647 h 729"/>
              <a:gd name="T52" fmla="*/ 2147483647 w 540"/>
              <a:gd name="T53" fmla="*/ 2147483647 h 729"/>
              <a:gd name="T54" fmla="*/ 2147483647 w 540"/>
              <a:gd name="T55" fmla="*/ 2147483647 h 729"/>
              <a:gd name="T56" fmla="*/ 2147483647 w 540"/>
              <a:gd name="T57" fmla="*/ 2147483647 h 729"/>
              <a:gd name="T58" fmla="*/ 2147483647 w 540"/>
              <a:gd name="T59" fmla="*/ 2147483647 h 729"/>
              <a:gd name="T60" fmla="*/ 2147483647 w 540"/>
              <a:gd name="T61" fmla="*/ 2147483647 h 729"/>
              <a:gd name="T62" fmla="*/ 2147483647 w 540"/>
              <a:gd name="T63" fmla="*/ 2147483647 h 729"/>
              <a:gd name="T64" fmla="*/ 2147483647 w 540"/>
              <a:gd name="T65" fmla="*/ 2147483647 h 729"/>
              <a:gd name="T66" fmla="*/ 2147483647 w 540"/>
              <a:gd name="T67" fmla="*/ 2147483647 h 729"/>
              <a:gd name="T68" fmla="*/ 2147483647 w 540"/>
              <a:gd name="T69" fmla="*/ 2147483647 h 729"/>
              <a:gd name="T70" fmla="*/ 2147483647 w 540"/>
              <a:gd name="T71" fmla="*/ 2147483647 h 729"/>
              <a:gd name="T72" fmla="*/ 2147483647 w 540"/>
              <a:gd name="T73" fmla="*/ 2147483647 h 729"/>
              <a:gd name="T74" fmla="*/ 2147483647 w 540"/>
              <a:gd name="T75" fmla="*/ 2147483647 h 729"/>
              <a:gd name="T76" fmla="*/ 2147483647 w 540"/>
              <a:gd name="T77" fmla="*/ 2147483647 h 729"/>
              <a:gd name="T78" fmla="*/ 2147483647 w 540"/>
              <a:gd name="T79" fmla="*/ 2147483647 h 729"/>
              <a:gd name="T80" fmla="*/ 2147483647 w 540"/>
              <a:gd name="T81" fmla="*/ 2147483647 h 729"/>
              <a:gd name="T82" fmla="*/ 2147483647 w 540"/>
              <a:gd name="T83" fmla="*/ 2147483647 h 729"/>
              <a:gd name="T84" fmla="*/ 2147483647 w 540"/>
              <a:gd name="T85" fmla="*/ 2147483647 h 729"/>
              <a:gd name="T86" fmla="*/ 2147483647 w 540"/>
              <a:gd name="T87" fmla="*/ 2147483647 h 729"/>
              <a:gd name="T88" fmla="*/ 2147483647 w 540"/>
              <a:gd name="T89" fmla="*/ 2147483647 h 729"/>
              <a:gd name="T90" fmla="*/ 2147483647 w 540"/>
              <a:gd name="T91" fmla="*/ 2147483647 h 729"/>
              <a:gd name="T92" fmla="*/ 2147483647 w 540"/>
              <a:gd name="T93" fmla="*/ 2147483647 h 729"/>
              <a:gd name="T94" fmla="*/ 2147483647 w 540"/>
              <a:gd name="T95" fmla="*/ 2147483647 h 72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40"/>
              <a:gd name="T145" fmla="*/ 0 h 729"/>
              <a:gd name="T146" fmla="*/ 540 w 540"/>
              <a:gd name="T147" fmla="*/ 729 h 72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40" h="729">
                <a:moveTo>
                  <a:pt x="396" y="5"/>
                </a:moveTo>
                <a:lnTo>
                  <a:pt x="500" y="0"/>
                </a:lnTo>
                <a:lnTo>
                  <a:pt x="500" y="59"/>
                </a:lnTo>
                <a:lnTo>
                  <a:pt x="505" y="147"/>
                </a:lnTo>
                <a:lnTo>
                  <a:pt x="512" y="277"/>
                </a:lnTo>
                <a:lnTo>
                  <a:pt x="517" y="377"/>
                </a:lnTo>
                <a:lnTo>
                  <a:pt x="520" y="417"/>
                </a:lnTo>
                <a:lnTo>
                  <a:pt x="525" y="472"/>
                </a:lnTo>
                <a:lnTo>
                  <a:pt x="531" y="611"/>
                </a:lnTo>
                <a:lnTo>
                  <a:pt x="539" y="706"/>
                </a:lnTo>
                <a:lnTo>
                  <a:pt x="445" y="711"/>
                </a:lnTo>
                <a:lnTo>
                  <a:pt x="236" y="720"/>
                </a:lnTo>
                <a:lnTo>
                  <a:pt x="181" y="721"/>
                </a:lnTo>
                <a:lnTo>
                  <a:pt x="17" y="728"/>
                </a:lnTo>
                <a:lnTo>
                  <a:pt x="10" y="596"/>
                </a:lnTo>
                <a:lnTo>
                  <a:pt x="8" y="441"/>
                </a:lnTo>
                <a:lnTo>
                  <a:pt x="5" y="412"/>
                </a:lnTo>
                <a:lnTo>
                  <a:pt x="0" y="219"/>
                </a:lnTo>
                <a:lnTo>
                  <a:pt x="5" y="225"/>
                </a:lnTo>
                <a:lnTo>
                  <a:pt x="13" y="232"/>
                </a:lnTo>
                <a:lnTo>
                  <a:pt x="21" y="225"/>
                </a:lnTo>
                <a:lnTo>
                  <a:pt x="23" y="217"/>
                </a:lnTo>
                <a:lnTo>
                  <a:pt x="37" y="215"/>
                </a:lnTo>
                <a:lnTo>
                  <a:pt x="47" y="215"/>
                </a:lnTo>
                <a:lnTo>
                  <a:pt x="53" y="207"/>
                </a:lnTo>
                <a:lnTo>
                  <a:pt x="67" y="199"/>
                </a:lnTo>
                <a:lnTo>
                  <a:pt x="72" y="190"/>
                </a:lnTo>
                <a:lnTo>
                  <a:pt x="74" y="183"/>
                </a:lnTo>
                <a:lnTo>
                  <a:pt x="77" y="170"/>
                </a:lnTo>
                <a:lnTo>
                  <a:pt x="83" y="163"/>
                </a:lnTo>
                <a:lnTo>
                  <a:pt x="90" y="159"/>
                </a:lnTo>
                <a:lnTo>
                  <a:pt x="97" y="165"/>
                </a:lnTo>
                <a:lnTo>
                  <a:pt x="97" y="175"/>
                </a:lnTo>
                <a:lnTo>
                  <a:pt x="99" y="187"/>
                </a:lnTo>
                <a:lnTo>
                  <a:pt x="101" y="199"/>
                </a:lnTo>
                <a:lnTo>
                  <a:pt x="112" y="207"/>
                </a:lnTo>
                <a:lnTo>
                  <a:pt x="122" y="207"/>
                </a:lnTo>
                <a:lnTo>
                  <a:pt x="130" y="215"/>
                </a:lnTo>
                <a:lnTo>
                  <a:pt x="135" y="223"/>
                </a:lnTo>
                <a:lnTo>
                  <a:pt x="144" y="235"/>
                </a:lnTo>
                <a:lnTo>
                  <a:pt x="154" y="241"/>
                </a:lnTo>
                <a:lnTo>
                  <a:pt x="162" y="237"/>
                </a:lnTo>
                <a:lnTo>
                  <a:pt x="170" y="235"/>
                </a:lnTo>
                <a:lnTo>
                  <a:pt x="183" y="237"/>
                </a:lnTo>
                <a:lnTo>
                  <a:pt x="176" y="10"/>
                </a:lnTo>
                <a:lnTo>
                  <a:pt x="241" y="10"/>
                </a:lnTo>
                <a:lnTo>
                  <a:pt x="321" y="5"/>
                </a:lnTo>
                <a:lnTo>
                  <a:pt x="396" y="5"/>
                </a:lnTo>
              </a:path>
            </a:pathLst>
          </a:custGeom>
          <a:solidFill>
            <a:srgbClr val="00B05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77" name="Freeform 29"/>
          <p:cNvSpPr>
            <a:spLocks/>
          </p:cNvSpPr>
          <p:nvPr/>
        </p:nvSpPr>
        <p:spPr bwMode="auto">
          <a:xfrm>
            <a:off x="7148513" y="1522413"/>
            <a:ext cx="1003300" cy="1749425"/>
          </a:xfrm>
          <a:custGeom>
            <a:avLst/>
            <a:gdLst>
              <a:gd name="T0" fmla="*/ 2147483647 w 626"/>
              <a:gd name="T1" fmla="*/ 2147483647 h 1103"/>
              <a:gd name="T2" fmla="*/ 2147483647 w 626"/>
              <a:gd name="T3" fmla="*/ 2147483647 h 1103"/>
              <a:gd name="T4" fmla="*/ 2147483647 w 626"/>
              <a:gd name="T5" fmla="*/ 2147483647 h 1103"/>
              <a:gd name="T6" fmla="*/ 2147483647 w 626"/>
              <a:gd name="T7" fmla="*/ 2147483647 h 1103"/>
              <a:gd name="T8" fmla="*/ 2147483647 w 626"/>
              <a:gd name="T9" fmla="*/ 2147483647 h 1103"/>
              <a:gd name="T10" fmla="*/ 2147483647 w 626"/>
              <a:gd name="T11" fmla="*/ 2147483647 h 1103"/>
              <a:gd name="T12" fmla="*/ 2147483647 w 626"/>
              <a:gd name="T13" fmla="*/ 2147483647 h 1103"/>
              <a:gd name="T14" fmla="*/ 2147483647 w 626"/>
              <a:gd name="T15" fmla="*/ 2147483647 h 1103"/>
              <a:gd name="T16" fmla="*/ 2147483647 w 626"/>
              <a:gd name="T17" fmla="*/ 2147483647 h 1103"/>
              <a:gd name="T18" fmla="*/ 2147483647 w 626"/>
              <a:gd name="T19" fmla="*/ 2147483647 h 1103"/>
              <a:gd name="T20" fmla="*/ 2147483647 w 626"/>
              <a:gd name="T21" fmla="*/ 2147483647 h 1103"/>
              <a:gd name="T22" fmla="*/ 2147483647 w 626"/>
              <a:gd name="T23" fmla="*/ 2147483647 h 1103"/>
              <a:gd name="T24" fmla="*/ 2147483647 w 626"/>
              <a:gd name="T25" fmla="*/ 2147483647 h 1103"/>
              <a:gd name="T26" fmla="*/ 2147483647 w 626"/>
              <a:gd name="T27" fmla="*/ 2147483647 h 1103"/>
              <a:gd name="T28" fmla="*/ 2147483647 w 626"/>
              <a:gd name="T29" fmla="*/ 2147483647 h 1103"/>
              <a:gd name="T30" fmla="*/ 2147483647 w 626"/>
              <a:gd name="T31" fmla="*/ 2147483647 h 1103"/>
              <a:gd name="T32" fmla="*/ 2147483647 w 626"/>
              <a:gd name="T33" fmla="*/ 2147483647 h 1103"/>
              <a:gd name="T34" fmla="*/ 2147483647 w 626"/>
              <a:gd name="T35" fmla="*/ 2147483647 h 1103"/>
              <a:gd name="T36" fmla="*/ 2147483647 w 626"/>
              <a:gd name="T37" fmla="*/ 2147483647 h 1103"/>
              <a:gd name="T38" fmla="*/ 2147483647 w 626"/>
              <a:gd name="T39" fmla="*/ 2147483647 h 1103"/>
              <a:gd name="T40" fmla="*/ 2147483647 w 626"/>
              <a:gd name="T41" fmla="*/ 2147483647 h 1103"/>
              <a:gd name="T42" fmla="*/ 2147483647 w 626"/>
              <a:gd name="T43" fmla="*/ 2147483647 h 1103"/>
              <a:gd name="T44" fmla="*/ 2147483647 w 626"/>
              <a:gd name="T45" fmla="*/ 2147483647 h 1103"/>
              <a:gd name="T46" fmla="*/ 2147483647 w 626"/>
              <a:gd name="T47" fmla="*/ 2147483647 h 1103"/>
              <a:gd name="T48" fmla="*/ 2147483647 w 626"/>
              <a:gd name="T49" fmla="*/ 2147483647 h 1103"/>
              <a:gd name="T50" fmla="*/ 2147483647 w 626"/>
              <a:gd name="T51" fmla="*/ 2147483647 h 1103"/>
              <a:gd name="T52" fmla="*/ 2147483647 w 626"/>
              <a:gd name="T53" fmla="*/ 2147483647 h 1103"/>
              <a:gd name="T54" fmla="*/ 2147483647 w 626"/>
              <a:gd name="T55" fmla="*/ 2147483647 h 1103"/>
              <a:gd name="T56" fmla="*/ 2147483647 w 626"/>
              <a:gd name="T57" fmla="*/ 2147483647 h 1103"/>
              <a:gd name="T58" fmla="*/ 2147483647 w 626"/>
              <a:gd name="T59" fmla="*/ 2147483647 h 1103"/>
              <a:gd name="T60" fmla="*/ 2147483647 w 626"/>
              <a:gd name="T61" fmla="*/ 2147483647 h 1103"/>
              <a:gd name="T62" fmla="*/ 2147483647 w 626"/>
              <a:gd name="T63" fmla="*/ 2147483647 h 1103"/>
              <a:gd name="T64" fmla="*/ 2147483647 w 626"/>
              <a:gd name="T65" fmla="*/ 2147483647 h 1103"/>
              <a:gd name="T66" fmla="*/ 2147483647 w 626"/>
              <a:gd name="T67" fmla="*/ 2147483647 h 1103"/>
              <a:gd name="T68" fmla="*/ 2147483647 w 626"/>
              <a:gd name="T69" fmla="*/ 2147483647 h 1103"/>
              <a:gd name="T70" fmla="*/ 2147483647 w 626"/>
              <a:gd name="T71" fmla="*/ 2147483647 h 1103"/>
              <a:gd name="T72" fmla="*/ 2147483647 w 626"/>
              <a:gd name="T73" fmla="*/ 2147483647 h 1103"/>
              <a:gd name="T74" fmla="*/ 2147483647 w 626"/>
              <a:gd name="T75" fmla="*/ 2147483647 h 1103"/>
              <a:gd name="T76" fmla="*/ 2147483647 w 626"/>
              <a:gd name="T77" fmla="*/ 2147483647 h 1103"/>
              <a:gd name="T78" fmla="*/ 2147483647 w 626"/>
              <a:gd name="T79" fmla="*/ 2147483647 h 1103"/>
              <a:gd name="T80" fmla="*/ 2147483647 w 626"/>
              <a:gd name="T81" fmla="*/ 2147483647 h 1103"/>
              <a:gd name="T82" fmla="*/ 2147483647 w 626"/>
              <a:gd name="T83" fmla="*/ 2147483647 h 1103"/>
              <a:gd name="T84" fmla="*/ 2147483647 w 626"/>
              <a:gd name="T85" fmla="*/ 2147483647 h 1103"/>
              <a:gd name="T86" fmla="*/ 2147483647 w 626"/>
              <a:gd name="T87" fmla="*/ 2147483647 h 1103"/>
              <a:gd name="T88" fmla="*/ 2147483647 w 626"/>
              <a:gd name="T89" fmla="*/ 2147483647 h 1103"/>
              <a:gd name="T90" fmla="*/ 2147483647 w 626"/>
              <a:gd name="T91" fmla="*/ 2147483647 h 1103"/>
              <a:gd name="T92" fmla="*/ 2147483647 w 626"/>
              <a:gd name="T93" fmla="*/ 2147483647 h 1103"/>
              <a:gd name="T94" fmla="*/ 2147483647 w 626"/>
              <a:gd name="T95" fmla="*/ 2147483647 h 110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6"/>
              <a:gd name="T145" fmla="*/ 0 h 1103"/>
              <a:gd name="T146" fmla="*/ 626 w 626"/>
              <a:gd name="T147" fmla="*/ 1103 h 110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6" h="1103">
                <a:moveTo>
                  <a:pt x="97" y="21"/>
                </a:moveTo>
                <a:lnTo>
                  <a:pt x="588" y="0"/>
                </a:lnTo>
                <a:lnTo>
                  <a:pt x="593" y="72"/>
                </a:lnTo>
                <a:lnTo>
                  <a:pt x="548" y="72"/>
                </a:lnTo>
                <a:lnTo>
                  <a:pt x="551" y="152"/>
                </a:lnTo>
                <a:lnTo>
                  <a:pt x="510" y="153"/>
                </a:lnTo>
                <a:lnTo>
                  <a:pt x="511" y="225"/>
                </a:lnTo>
                <a:lnTo>
                  <a:pt x="511" y="237"/>
                </a:lnTo>
                <a:lnTo>
                  <a:pt x="473" y="237"/>
                </a:lnTo>
                <a:lnTo>
                  <a:pt x="473" y="315"/>
                </a:lnTo>
                <a:lnTo>
                  <a:pt x="557" y="312"/>
                </a:lnTo>
                <a:lnTo>
                  <a:pt x="558" y="373"/>
                </a:lnTo>
                <a:lnTo>
                  <a:pt x="564" y="510"/>
                </a:lnTo>
                <a:lnTo>
                  <a:pt x="568" y="568"/>
                </a:lnTo>
                <a:lnTo>
                  <a:pt x="577" y="783"/>
                </a:lnTo>
                <a:lnTo>
                  <a:pt x="620" y="779"/>
                </a:lnTo>
                <a:lnTo>
                  <a:pt x="625" y="859"/>
                </a:lnTo>
                <a:lnTo>
                  <a:pt x="558" y="859"/>
                </a:lnTo>
                <a:lnTo>
                  <a:pt x="568" y="1087"/>
                </a:lnTo>
                <a:lnTo>
                  <a:pt x="555" y="1085"/>
                </a:lnTo>
                <a:lnTo>
                  <a:pt x="548" y="1087"/>
                </a:lnTo>
                <a:lnTo>
                  <a:pt x="536" y="1090"/>
                </a:lnTo>
                <a:lnTo>
                  <a:pt x="528" y="1085"/>
                </a:lnTo>
                <a:lnTo>
                  <a:pt x="518" y="1072"/>
                </a:lnTo>
                <a:lnTo>
                  <a:pt x="513" y="1065"/>
                </a:lnTo>
                <a:lnTo>
                  <a:pt x="506" y="1055"/>
                </a:lnTo>
                <a:lnTo>
                  <a:pt x="495" y="1055"/>
                </a:lnTo>
                <a:lnTo>
                  <a:pt x="486" y="1048"/>
                </a:lnTo>
                <a:lnTo>
                  <a:pt x="484" y="1037"/>
                </a:lnTo>
                <a:lnTo>
                  <a:pt x="483" y="1025"/>
                </a:lnTo>
                <a:lnTo>
                  <a:pt x="483" y="1014"/>
                </a:lnTo>
                <a:lnTo>
                  <a:pt x="473" y="1008"/>
                </a:lnTo>
                <a:lnTo>
                  <a:pt x="468" y="1012"/>
                </a:lnTo>
                <a:lnTo>
                  <a:pt x="461" y="1019"/>
                </a:lnTo>
                <a:lnTo>
                  <a:pt x="459" y="1032"/>
                </a:lnTo>
                <a:lnTo>
                  <a:pt x="456" y="1039"/>
                </a:lnTo>
                <a:lnTo>
                  <a:pt x="449" y="1048"/>
                </a:lnTo>
                <a:lnTo>
                  <a:pt x="439" y="1055"/>
                </a:lnTo>
                <a:lnTo>
                  <a:pt x="429" y="1065"/>
                </a:lnTo>
                <a:lnTo>
                  <a:pt x="423" y="1065"/>
                </a:lnTo>
                <a:lnTo>
                  <a:pt x="408" y="1067"/>
                </a:lnTo>
                <a:lnTo>
                  <a:pt x="406" y="1074"/>
                </a:lnTo>
                <a:lnTo>
                  <a:pt x="399" y="1080"/>
                </a:lnTo>
                <a:lnTo>
                  <a:pt x="388" y="1074"/>
                </a:lnTo>
                <a:lnTo>
                  <a:pt x="384" y="1070"/>
                </a:lnTo>
                <a:lnTo>
                  <a:pt x="377" y="1065"/>
                </a:lnTo>
                <a:lnTo>
                  <a:pt x="371" y="1057"/>
                </a:lnTo>
                <a:lnTo>
                  <a:pt x="361" y="1057"/>
                </a:lnTo>
                <a:lnTo>
                  <a:pt x="353" y="1052"/>
                </a:lnTo>
                <a:lnTo>
                  <a:pt x="342" y="1052"/>
                </a:lnTo>
                <a:lnTo>
                  <a:pt x="335" y="1060"/>
                </a:lnTo>
                <a:lnTo>
                  <a:pt x="329" y="1060"/>
                </a:lnTo>
                <a:lnTo>
                  <a:pt x="319" y="1067"/>
                </a:lnTo>
                <a:lnTo>
                  <a:pt x="304" y="1070"/>
                </a:lnTo>
                <a:lnTo>
                  <a:pt x="286" y="1067"/>
                </a:lnTo>
                <a:lnTo>
                  <a:pt x="277" y="1065"/>
                </a:lnTo>
                <a:lnTo>
                  <a:pt x="272" y="1065"/>
                </a:lnTo>
                <a:lnTo>
                  <a:pt x="264" y="1072"/>
                </a:lnTo>
                <a:lnTo>
                  <a:pt x="259" y="1080"/>
                </a:lnTo>
                <a:lnTo>
                  <a:pt x="259" y="1090"/>
                </a:lnTo>
                <a:lnTo>
                  <a:pt x="241" y="1095"/>
                </a:lnTo>
                <a:lnTo>
                  <a:pt x="232" y="1102"/>
                </a:lnTo>
                <a:lnTo>
                  <a:pt x="222" y="1102"/>
                </a:lnTo>
                <a:lnTo>
                  <a:pt x="215" y="1095"/>
                </a:lnTo>
                <a:lnTo>
                  <a:pt x="210" y="1087"/>
                </a:lnTo>
                <a:lnTo>
                  <a:pt x="206" y="1080"/>
                </a:lnTo>
                <a:lnTo>
                  <a:pt x="200" y="1072"/>
                </a:lnTo>
                <a:lnTo>
                  <a:pt x="186" y="1067"/>
                </a:lnTo>
                <a:lnTo>
                  <a:pt x="186" y="1055"/>
                </a:lnTo>
                <a:lnTo>
                  <a:pt x="182" y="1047"/>
                </a:lnTo>
                <a:lnTo>
                  <a:pt x="175" y="1032"/>
                </a:lnTo>
                <a:lnTo>
                  <a:pt x="168" y="1023"/>
                </a:lnTo>
                <a:lnTo>
                  <a:pt x="157" y="1019"/>
                </a:lnTo>
                <a:lnTo>
                  <a:pt x="154" y="1008"/>
                </a:lnTo>
                <a:lnTo>
                  <a:pt x="147" y="1003"/>
                </a:lnTo>
                <a:lnTo>
                  <a:pt x="140" y="994"/>
                </a:lnTo>
                <a:lnTo>
                  <a:pt x="130" y="985"/>
                </a:lnTo>
                <a:lnTo>
                  <a:pt x="128" y="974"/>
                </a:lnTo>
                <a:lnTo>
                  <a:pt x="117" y="970"/>
                </a:lnTo>
                <a:lnTo>
                  <a:pt x="110" y="974"/>
                </a:lnTo>
                <a:lnTo>
                  <a:pt x="99" y="970"/>
                </a:lnTo>
                <a:lnTo>
                  <a:pt x="93" y="977"/>
                </a:lnTo>
                <a:lnTo>
                  <a:pt x="88" y="979"/>
                </a:lnTo>
                <a:lnTo>
                  <a:pt x="80" y="988"/>
                </a:lnTo>
                <a:lnTo>
                  <a:pt x="66" y="994"/>
                </a:lnTo>
                <a:lnTo>
                  <a:pt x="53" y="1008"/>
                </a:lnTo>
                <a:lnTo>
                  <a:pt x="48" y="1015"/>
                </a:lnTo>
                <a:lnTo>
                  <a:pt x="39" y="1015"/>
                </a:lnTo>
                <a:lnTo>
                  <a:pt x="39" y="1007"/>
                </a:lnTo>
                <a:lnTo>
                  <a:pt x="32" y="994"/>
                </a:lnTo>
                <a:lnTo>
                  <a:pt x="28" y="988"/>
                </a:lnTo>
                <a:lnTo>
                  <a:pt x="28" y="977"/>
                </a:lnTo>
                <a:lnTo>
                  <a:pt x="30" y="965"/>
                </a:lnTo>
                <a:lnTo>
                  <a:pt x="32" y="950"/>
                </a:lnTo>
                <a:lnTo>
                  <a:pt x="25" y="940"/>
                </a:lnTo>
                <a:lnTo>
                  <a:pt x="17" y="930"/>
                </a:lnTo>
                <a:lnTo>
                  <a:pt x="13" y="925"/>
                </a:lnTo>
                <a:lnTo>
                  <a:pt x="0" y="895"/>
                </a:lnTo>
                <a:lnTo>
                  <a:pt x="25" y="877"/>
                </a:lnTo>
                <a:lnTo>
                  <a:pt x="32" y="877"/>
                </a:lnTo>
                <a:lnTo>
                  <a:pt x="53" y="883"/>
                </a:lnTo>
                <a:lnTo>
                  <a:pt x="75" y="883"/>
                </a:lnTo>
                <a:lnTo>
                  <a:pt x="80" y="877"/>
                </a:lnTo>
                <a:lnTo>
                  <a:pt x="90" y="867"/>
                </a:lnTo>
                <a:lnTo>
                  <a:pt x="97" y="868"/>
                </a:lnTo>
                <a:lnTo>
                  <a:pt x="105" y="863"/>
                </a:lnTo>
                <a:lnTo>
                  <a:pt x="105" y="852"/>
                </a:lnTo>
                <a:lnTo>
                  <a:pt x="105" y="840"/>
                </a:lnTo>
                <a:lnTo>
                  <a:pt x="97" y="827"/>
                </a:lnTo>
                <a:lnTo>
                  <a:pt x="90" y="819"/>
                </a:lnTo>
                <a:lnTo>
                  <a:pt x="88" y="812"/>
                </a:lnTo>
                <a:lnTo>
                  <a:pt x="93" y="799"/>
                </a:lnTo>
                <a:lnTo>
                  <a:pt x="99" y="799"/>
                </a:lnTo>
                <a:lnTo>
                  <a:pt x="110" y="797"/>
                </a:lnTo>
                <a:lnTo>
                  <a:pt x="122" y="790"/>
                </a:lnTo>
                <a:lnTo>
                  <a:pt x="128" y="783"/>
                </a:lnTo>
                <a:lnTo>
                  <a:pt x="128" y="770"/>
                </a:lnTo>
                <a:lnTo>
                  <a:pt x="127" y="757"/>
                </a:lnTo>
                <a:lnTo>
                  <a:pt x="127" y="748"/>
                </a:lnTo>
                <a:lnTo>
                  <a:pt x="128" y="737"/>
                </a:lnTo>
                <a:lnTo>
                  <a:pt x="127" y="728"/>
                </a:lnTo>
                <a:lnTo>
                  <a:pt x="152" y="697"/>
                </a:lnTo>
                <a:lnTo>
                  <a:pt x="159" y="679"/>
                </a:lnTo>
                <a:lnTo>
                  <a:pt x="152" y="670"/>
                </a:lnTo>
                <a:lnTo>
                  <a:pt x="150" y="657"/>
                </a:lnTo>
                <a:lnTo>
                  <a:pt x="144" y="648"/>
                </a:lnTo>
                <a:lnTo>
                  <a:pt x="137" y="639"/>
                </a:lnTo>
                <a:lnTo>
                  <a:pt x="133" y="632"/>
                </a:lnTo>
                <a:lnTo>
                  <a:pt x="130" y="619"/>
                </a:lnTo>
                <a:lnTo>
                  <a:pt x="128" y="610"/>
                </a:lnTo>
                <a:lnTo>
                  <a:pt x="128" y="585"/>
                </a:lnTo>
                <a:lnTo>
                  <a:pt x="122" y="575"/>
                </a:lnTo>
                <a:lnTo>
                  <a:pt x="120" y="565"/>
                </a:lnTo>
                <a:lnTo>
                  <a:pt x="112" y="553"/>
                </a:lnTo>
                <a:lnTo>
                  <a:pt x="112" y="541"/>
                </a:lnTo>
                <a:lnTo>
                  <a:pt x="112" y="530"/>
                </a:lnTo>
                <a:lnTo>
                  <a:pt x="110" y="519"/>
                </a:lnTo>
                <a:lnTo>
                  <a:pt x="105" y="512"/>
                </a:lnTo>
                <a:lnTo>
                  <a:pt x="105" y="501"/>
                </a:lnTo>
                <a:lnTo>
                  <a:pt x="112" y="492"/>
                </a:lnTo>
                <a:lnTo>
                  <a:pt x="119" y="487"/>
                </a:lnTo>
                <a:lnTo>
                  <a:pt x="122" y="470"/>
                </a:lnTo>
                <a:lnTo>
                  <a:pt x="127" y="457"/>
                </a:lnTo>
                <a:lnTo>
                  <a:pt x="133" y="450"/>
                </a:lnTo>
                <a:lnTo>
                  <a:pt x="142" y="450"/>
                </a:lnTo>
                <a:lnTo>
                  <a:pt x="150" y="443"/>
                </a:lnTo>
                <a:lnTo>
                  <a:pt x="147" y="430"/>
                </a:lnTo>
                <a:lnTo>
                  <a:pt x="150" y="419"/>
                </a:lnTo>
                <a:lnTo>
                  <a:pt x="150" y="408"/>
                </a:lnTo>
                <a:lnTo>
                  <a:pt x="152" y="397"/>
                </a:lnTo>
                <a:lnTo>
                  <a:pt x="154" y="385"/>
                </a:lnTo>
                <a:lnTo>
                  <a:pt x="152" y="375"/>
                </a:lnTo>
                <a:lnTo>
                  <a:pt x="154" y="365"/>
                </a:lnTo>
                <a:lnTo>
                  <a:pt x="159" y="355"/>
                </a:lnTo>
                <a:lnTo>
                  <a:pt x="160" y="345"/>
                </a:lnTo>
                <a:lnTo>
                  <a:pt x="168" y="339"/>
                </a:lnTo>
                <a:lnTo>
                  <a:pt x="168" y="332"/>
                </a:lnTo>
                <a:lnTo>
                  <a:pt x="167" y="321"/>
                </a:lnTo>
                <a:lnTo>
                  <a:pt x="164" y="312"/>
                </a:lnTo>
                <a:lnTo>
                  <a:pt x="160" y="303"/>
                </a:lnTo>
                <a:lnTo>
                  <a:pt x="157" y="290"/>
                </a:lnTo>
                <a:lnTo>
                  <a:pt x="157" y="285"/>
                </a:lnTo>
                <a:lnTo>
                  <a:pt x="157" y="270"/>
                </a:lnTo>
                <a:lnTo>
                  <a:pt x="150" y="263"/>
                </a:lnTo>
                <a:lnTo>
                  <a:pt x="157" y="253"/>
                </a:lnTo>
                <a:lnTo>
                  <a:pt x="150" y="252"/>
                </a:lnTo>
                <a:lnTo>
                  <a:pt x="152" y="243"/>
                </a:lnTo>
                <a:lnTo>
                  <a:pt x="147" y="237"/>
                </a:lnTo>
                <a:lnTo>
                  <a:pt x="147" y="228"/>
                </a:lnTo>
                <a:lnTo>
                  <a:pt x="150" y="219"/>
                </a:lnTo>
                <a:lnTo>
                  <a:pt x="147" y="210"/>
                </a:lnTo>
                <a:lnTo>
                  <a:pt x="137" y="217"/>
                </a:lnTo>
                <a:lnTo>
                  <a:pt x="133" y="208"/>
                </a:lnTo>
                <a:lnTo>
                  <a:pt x="128" y="201"/>
                </a:lnTo>
                <a:lnTo>
                  <a:pt x="128" y="190"/>
                </a:lnTo>
                <a:lnTo>
                  <a:pt x="122" y="181"/>
                </a:lnTo>
                <a:lnTo>
                  <a:pt x="119" y="172"/>
                </a:lnTo>
                <a:lnTo>
                  <a:pt x="105" y="161"/>
                </a:lnTo>
                <a:lnTo>
                  <a:pt x="97" y="148"/>
                </a:lnTo>
                <a:lnTo>
                  <a:pt x="97" y="135"/>
                </a:lnTo>
                <a:lnTo>
                  <a:pt x="90" y="130"/>
                </a:lnTo>
                <a:lnTo>
                  <a:pt x="90" y="117"/>
                </a:lnTo>
                <a:lnTo>
                  <a:pt x="93" y="110"/>
                </a:lnTo>
                <a:lnTo>
                  <a:pt x="97" y="101"/>
                </a:lnTo>
                <a:lnTo>
                  <a:pt x="95" y="92"/>
                </a:lnTo>
                <a:lnTo>
                  <a:pt x="88" y="81"/>
                </a:lnTo>
                <a:lnTo>
                  <a:pt x="85" y="72"/>
                </a:lnTo>
                <a:lnTo>
                  <a:pt x="90" y="48"/>
                </a:lnTo>
                <a:lnTo>
                  <a:pt x="80" y="46"/>
                </a:lnTo>
                <a:lnTo>
                  <a:pt x="85" y="37"/>
                </a:lnTo>
                <a:lnTo>
                  <a:pt x="90" y="28"/>
                </a:lnTo>
                <a:lnTo>
                  <a:pt x="85" y="21"/>
                </a:lnTo>
                <a:lnTo>
                  <a:pt x="97" y="21"/>
                </a:lnTo>
              </a:path>
            </a:pathLst>
          </a:custGeom>
          <a:solidFill>
            <a:srgbClr val="00B05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78" name="Freeform 30"/>
          <p:cNvSpPr>
            <a:spLocks/>
          </p:cNvSpPr>
          <p:nvPr/>
        </p:nvSpPr>
        <p:spPr bwMode="auto">
          <a:xfrm>
            <a:off x="6538913" y="4983163"/>
            <a:ext cx="1128712" cy="879475"/>
          </a:xfrm>
          <a:custGeom>
            <a:avLst/>
            <a:gdLst>
              <a:gd name="T0" fmla="*/ 2147483647 w 711"/>
              <a:gd name="T1" fmla="*/ 2147483647 h 554"/>
              <a:gd name="T2" fmla="*/ 2147483647 w 711"/>
              <a:gd name="T3" fmla="*/ 2147483647 h 554"/>
              <a:gd name="T4" fmla="*/ 2147483647 w 711"/>
              <a:gd name="T5" fmla="*/ 2147483647 h 554"/>
              <a:gd name="T6" fmla="*/ 2147483647 w 711"/>
              <a:gd name="T7" fmla="*/ 2147483647 h 554"/>
              <a:gd name="T8" fmla="*/ 2147483647 w 711"/>
              <a:gd name="T9" fmla="*/ 2147483647 h 554"/>
              <a:gd name="T10" fmla="*/ 2147483647 w 711"/>
              <a:gd name="T11" fmla="*/ 2147483647 h 554"/>
              <a:gd name="T12" fmla="*/ 2147483647 w 711"/>
              <a:gd name="T13" fmla="*/ 2147483647 h 554"/>
              <a:gd name="T14" fmla="*/ 2147483647 w 711"/>
              <a:gd name="T15" fmla="*/ 2147483647 h 554"/>
              <a:gd name="T16" fmla="*/ 2147483647 w 711"/>
              <a:gd name="T17" fmla="*/ 2147483647 h 554"/>
              <a:gd name="T18" fmla="*/ 2147483647 w 711"/>
              <a:gd name="T19" fmla="*/ 2147483647 h 554"/>
              <a:gd name="T20" fmla="*/ 2147483647 w 711"/>
              <a:gd name="T21" fmla="*/ 2147483647 h 554"/>
              <a:gd name="T22" fmla="*/ 2147483647 w 711"/>
              <a:gd name="T23" fmla="*/ 2147483647 h 554"/>
              <a:gd name="T24" fmla="*/ 2147483647 w 711"/>
              <a:gd name="T25" fmla="*/ 2147483647 h 554"/>
              <a:gd name="T26" fmla="*/ 2147483647 w 711"/>
              <a:gd name="T27" fmla="*/ 2147483647 h 554"/>
              <a:gd name="T28" fmla="*/ 2147483647 w 711"/>
              <a:gd name="T29" fmla="*/ 2147483647 h 554"/>
              <a:gd name="T30" fmla="*/ 2147483647 w 711"/>
              <a:gd name="T31" fmla="*/ 2147483647 h 554"/>
              <a:gd name="T32" fmla="*/ 2147483647 w 711"/>
              <a:gd name="T33" fmla="*/ 2147483647 h 554"/>
              <a:gd name="T34" fmla="*/ 2147483647 w 711"/>
              <a:gd name="T35" fmla="*/ 2147483647 h 554"/>
              <a:gd name="T36" fmla="*/ 2147483647 w 711"/>
              <a:gd name="T37" fmla="*/ 2147483647 h 554"/>
              <a:gd name="T38" fmla="*/ 2147483647 w 711"/>
              <a:gd name="T39" fmla="*/ 2147483647 h 554"/>
              <a:gd name="T40" fmla="*/ 2147483647 w 711"/>
              <a:gd name="T41" fmla="*/ 2147483647 h 554"/>
              <a:gd name="T42" fmla="*/ 2147483647 w 711"/>
              <a:gd name="T43" fmla="*/ 2147483647 h 554"/>
              <a:gd name="T44" fmla="*/ 2147483647 w 711"/>
              <a:gd name="T45" fmla="*/ 2147483647 h 554"/>
              <a:gd name="T46" fmla="*/ 2147483647 w 711"/>
              <a:gd name="T47" fmla="*/ 2147483647 h 554"/>
              <a:gd name="T48" fmla="*/ 2147483647 w 711"/>
              <a:gd name="T49" fmla="*/ 0 h 554"/>
              <a:gd name="T50" fmla="*/ 2147483647 w 711"/>
              <a:gd name="T51" fmla="*/ 2147483647 h 554"/>
              <a:gd name="T52" fmla="*/ 2147483647 w 711"/>
              <a:gd name="T53" fmla="*/ 2147483647 h 554"/>
              <a:gd name="T54" fmla="*/ 2147483647 w 711"/>
              <a:gd name="T55" fmla="*/ 2147483647 h 554"/>
              <a:gd name="T56" fmla="*/ 2147483647 w 711"/>
              <a:gd name="T57" fmla="*/ 2147483647 h 554"/>
              <a:gd name="T58" fmla="*/ 2147483647 w 711"/>
              <a:gd name="T59" fmla="*/ 2147483647 h 554"/>
              <a:gd name="T60" fmla="*/ 2147483647 w 711"/>
              <a:gd name="T61" fmla="*/ 2147483647 h 554"/>
              <a:gd name="T62" fmla="*/ 2147483647 w 711"/>
              <a:gd name="T63" fmla="*/ 2147483647 h 554"/>
              <a:gd name="T64" fmla="*/ 2147483647 w 711"/>
              <a:gd name="T65" fmla="*/ 2147483647 h 554"/>
              <a:gd name="T66" fmla="*/ 2147483647 w 711"/>
              <a:gd name="T67" fmla="*/ 2147483647 h 554"/>
              <a:gd name="T68" fmla="*/ 2147483647 w 711"/>
              <a:gd name="T69" fmla="*/ 2147483647 h 554"/>
              <a:gd name="T70" fmla="*/ 2147483647 w 711"/>
              <a:gd name="T71" fmla="*/ 2147483647 h 554"/>
              <a:gd name="T72" fmla="*/ 2147483647 w 711"/>
              <a:gd name="T73" fmla="*/ 2147483647 h 554"/>
              <a:gd name="T74" fmla="*/ 2147483647 w 711"/>
              <a:gd name="T75" fmla="*/ 2147483647 h 554"/>
              <a:gd name="T76" fmla="*/ 2147483647 w 711"/>
              <a:gd name="T77" fmla="*/ 2147483647 h 554"/>
              <a:gd name="T78" fmla="*/ 2147483647 w 711"/>
              <a:gd name="T79" fmla="*/ 2147483647 h 554"/>
              <a:gd name="T80" fmla="*/ 0 w 711"/>
              <a:gd name="T81" fmla="*/ 2147483647 h 554"/>
              <a:gd name="T82" fmla="*/ 2147483647 w 711"/>
              <a:gd name="T83" fmla="*/ 2147483647 h 55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11"/>
              <a:gd name="T127" fmla="*/ 0 h 554"/>
              <a:gd name="T128" fmla="*/ 711 w 711"/>
              <a:gd name="T129" fmla="*/ 554 h 55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11" h="554">
                <a:moveTo>
                  <a:pt x="15" y="356"/>
                </a:moveTo>
                <a:lnTo>
                  <a:pt x="25" y="349"/>
                </a:lnTo>
                <a:lnTo>
                  <a:pt x="37" y="346"/>
                </a:lnTo>
                <a:lnTo>
                  <a:pt x="45" y="339"/>
                </a:lnTo>
                <a:lnTo>
                  <a:pt x="63" y="336"/>
                </a:lnTo>
                <a:lnTo>
                  <a:pt x="119" y="326"/>
                </a:lnTo>
                <a:lnTo>
                  <a:pt x="124" y="320"/>
                </a:lnTo>
                <a:lnTo>
                  <a:pt x="130" y="311"/>
                </a:lnTo>
                <a:lnTo>
                  <a:pt x="137" y="304"/>
                </a:lnTo>
                <a:lnTo>
                  <a:pt x="142" y="294"/>
                </a:lnTo>
                <a:lnTo>
                  <a:pt x="153" y="289"/>
                </a:lnTo>
                <a:lnTo>
                  <a:pt x="164" y="289"/>
                </a:lnTo>
                <a:lnTo>
                  <a:pt x="173" y="289"/>
                </a:lnTo>
                <a:lnTo>
                  <a:pt x="182" y="284"/>
                </a:lnTo>
                <a:lnTo>
                  <a:pt x="179" y="274"/>
                </a:lnTo>
                <a:lnTo>
                  <a:pt x="175" y="264"/>
                </a:lnTo>
                <a:lnTo>
                  <a:pt x="182" y="254"/>
                </a:lnTo>
                <a:lnTo>
                  <a:pt x="184" y="244"/>
                </a:lnTo>
                <a:lnTo>
                  <a:pt x="195" y="227"/>
                </a:lnTo>
                <a:lnTo>
                  <a:pt x="217" y="227"/>
                </a:lnTo>
                <a:lnTo>
                  <a:pt x="224" y="222"/>
                </a:lnTo>
                <a:lnTo>
                  <a:pt x="227" y="209"/>
                </a:lnTo>
                <a:lnTo>
                  <a:pt x="239" y="202"/>
                </a:lnTo>
                <a:lnTo>
                  <a:pt x="246" y="197"/>
                </a:lnTo>
                <a:lnTo>
                  <a:pt x="255" y="182"/>
                </a:lnTo>
                <a:lnTo>
                  <a:pt x="266" y="173"/>
                </a:lnTo>
                <a:lnTo>
                  <a:pt x="266" y="162"/>
                </a:lnTo>
                <a:lnTo>
                  <a:pt x="266" y="152"/>
                </a:lnTo>
                <a:lnTo>
                  <a:pt x="266" y="142"/>
                </a:lnTo>
                <a:lnTo>
                  <a:pt x="275" y="117"/>
                </a:lnTo>
                <a:lnTo>
                  <a:pt x="274" y="104"/>
                </a:lnTo>
                <a:lnTo>
                  <a:pt x="277" y="93"/>
                </a:lnTo>
                <a:lnTo>
                  <a:pt x="297" y="72"/>
                </a:lnTo>
                <a:lnTo>
                  <a:pt x="311" y="65"/>
                </a:lnTo>
                <a:lnTo>
                  <a:pt x="321" y="48"/>
                </a:lnTo>
                <a:lnTo>
                  <a:pt x="333" y="35"/>
                </a:lnTo>
                <a:lnTo>
                  <a:pt x="344" y="32"/>
                </a:lnTo>
                <a:lnTo>
                  <a:pt x="355" y="26"/>
                </a:lnTo>
                <a:lnTo>
                  <a:pt x="361" y="20"/>
                </a:lnTo>
                <a:lnTo>
                  <a:pt x="366" y="12"/>
                </a:lnTo>
                <a:lnTo>
                  <a:pt x="374" y="6"/>
                </a:lnTo>
                <a:lnTo>
                  <a:pt x="384" y="10"/>
                </a:lnTo>
                <a:lnTo>
                  <a:pt x="389" y="12"/>
                </a:lnTo>
                <a:lnTo>
                  <a:pt x="402" y="17"/>
                </a:lnTo>
                <a:lnTo>
                  <a:pt x="411" y="20"/>
                </a:lnTo>
                <a:lnTo>
                  <a:pt x="428" y="20"/>
                </a:lnTo>
                <a:lnTo>
                  <a:pt x="431" y="15"/>
                </a:lnTo>
                <a:lnTo>
                  <a:pt x="446" y="6"/>
                </a:lnTo>
                <a:lnTo>
                  <a:pt x="471" y="0"/>
                </a:lnTo>
                <a:lnTo>
                  <a:pt x="481" y="0"/>
                </a:lnTo>
                <a:lnTo>
                  <a:pt x="488" y="3"/>
                </a:lnTo>
                <a:lnTo>
                  <a:pt x="494" y="6"/>
                </a:lnTo>
                <a:lnTo>
                  <a:pt x="504" y="6"/>
                </a:lnTo>
                <a:lnTo>
                  <a:pt x="521" y="1"/>
                </a:lnTo>
                <a:lnTo>
                  <a:pt x="533" y="6"/>
                </a:lnTo>
                <a:lnTo>
                  <a:pt x="535" y="35"/>
                </a:lnTo>
                <a:lnTo>
                  <a:pt x="526" y="35"/>
                </a:lnTo>
                <a:lnTo>
                  <a:pt x="533" y="274"/>
                </a:lnTo>
                <a:lnTo>
                  <a:pt x="573" y="272"/>
                </a:lnTo>
                <a:lnTo>
                  <a:pt x="618" y="272"/>
                </a:lnTo>
                <a:lnTo>
                  <a:pt x="618" y="289"/>
                </a:lnTo>
                <a:lnTo>
                  <a:pt x="622" y="349"/>
                </a:lnTo>
                <a:lnTo>
                  <a:pt x="707" y="347"/>
                </a:lnTo>
                <a:lnTo>
                  <a:pt x="710" y="532"/>
                </a:lnTo>
                <a:lnTo>
                  <a:pt x="546" y="539"/>
                </a:lnTo>
                <a:lnTo>
                  <a:pt x="431" y="543"/>
                </a:lnTo>
                <a:lnTo>
                  <a:pt x="413" y="543"/>
                </a:lnTo>
                <a:lnTo>
                  <a:pt x="306" y="546"/>
                </a:lnTo>
                <a:lnTo>
                  <a:pt x="177" y="550"/>
                </a:lnTo>
                <a:lnTo>
                  <a:pt x="39" y="553"/>
                </a:lnTo>
                <a:lnTo>
                  <a:pt x="59" y="532"/>
                </a:lnTo>
                <a:lnTo>
                  <a:pt x="66" y="528"/>
                </a:lnTo>
                <a:lnTo>
                  <a:pt x="70" y="523"/>
                </a:lnTo>
                <a:lnTo>
                  <a:pt x="65" y="506"/>
                </a:lnTo>
                <a:lnTo>
                  <a:pt x="66" y="496"/>
                </a:lnTo>
                <a:lnTo>
                  <a:pt x="66" y="483"/>
                </a:lnTo>
                <a:lnTo>
                  <a:pt x="52" y="451"/>
                </a:lnTo>
                <a:lnTo>
                  <a:pt x="50" y="439"/>
                </a:lnTo>
                <a:lnTo>
                  <a:pt x="46" y="431"/>
                </a:lnTo>
                <a:lnTo>
                  <a:pt x="39" y="421"/>
                </a:lnTo>
                <a:lnTo>
                  <a:pt x="13" y="394"/>
                </a:lnTo>
                <a:lnTo>
                  <a:pt x="0" y="381"/>
                </a:lnTo>
                <a:lnTo>
                  <a:pt x="5" y="371"/>
                </a:lnTo>
                <a:lnTo>
                  <a:pt x="6" y="362"/>
                </a:lnTo>
                <a:lnTo>
                  <a:pt x="15" y="356"/>
                </a:lnTo>
              </a:path>
            </a:pathLst>
          </a:custGeom>
          <a:solidFill>
            <a:srgbClr val="00B05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79" name="Freeform 31"/>
          <p:cNvSpPr>
            <a:spLocks/>
          </p:cNvSpPr>
          <p:nvPr/>
        </p:nvSpPr>
        <p:spPr bwMode="auto">
          <a:xfrm>
            <a:off x="7366000" y="3994150"/>
            <a:ext cx="1306513" cy="1201738"/>
          </a:xfrm>
          <a:custGeom>
            <a:avLst/>
            <a:gdLst>
              <a:gd name="T0" fmla="*/ 2147483647 w 823"/>
              <a:gd name="T1" fmla="*/ 2147483647 h 757"/>
              <a:gd name="T2" fmla="*/ 2147483647 w 823"/>
              <a:gd name="T3" fmla="*/ 2147483647 h 757"/>
              <a:gd name="T4" fmla="*/ 2147483647 w 823"/>
              <a:gd name="T5" fmla="*/ 2147483647 h 757"/>
              <a:gd name="T6" fmla="*/ 2147483647 w 823"/>
              <a:gd name="T7" fmla="*/ 2147483647 h 757"/>
              <a:gd name="T8" fmla="*/ 2147483647 w 823"/>
              <a:gd name="T9" fmla="*/ 2147483647 h 757"/>
              <a:gd name="T10" fmla="*/ 2147483647 w 823"/>
              <a:gd name="T11" fmla="*/ 2147483647 h 757"/>
              <a:gd name="T12" fmla="*/ 2147483647 w 823"/>
              <a:gd name="T13" fmla="*/ 2147483647 h 757"/>
              <a:gd name="T14" fmla="*/ 2147483647 w 823"/>
              <a:gd name="T15" fmla="*/ 2147483647 h 757"/>
              <a:gd name="T16" fmla="*/ 2147483647 w 823"/>
              <a:gd name="T17" fmla="*/ 2147483647 h 757"/>
              <a:gd name="T18" fmla="*/ 2147483647 w 823"/>
              <a:gd name="T19" fmla="*/ 2147483647 h 757"/>
              <a:gd name="T20" fmla="*/ 2147483647 w 823"/>
              <a:gd name="T21" fmla="*/ 2147483647 h 757"/>
              <a:gd name="T22" fmla="*/ 2147483647 w 823"/>
              <a:gd name="T23" fmla="*/ 2147483647 h 757"/>
              <a:gd name="T24" fmla="*/ 2147483647 w 823"/>
              <a:gd name="T25" fmla="*/ 2147483647 h 757"/>
              <a:gd name="T26" fmla="*/ 2147483647 w 823"/>
              <a:gd name="T27" fmla="*/ 2147483647 h 757"/>
              <a:gd name="T28" fmla="*/ 2147483647 w 823"/>
              <a:gd name="T29" fmla="*/ 2147483647 h 757"/>
              <a:gd name="T30" fmla="*/ 2147483647 w 823"/>
              <a:gd name="T31" fmla="*/ 2147483647 h 757"/>
              <a:gd name="T32" fmla="*/ 2147483647 w 823"/>
              <a:gd name="T33" fmla="*/ 2147483647 h 757"/>
              <a:gd name="T34" fmla="*/ 2147483647 w 823"/>
              <a:gd name="T35" fmla="*/ 2147483647 h 757"/>
              <a:gd name="T36" fmla="*/ 2147483647 w 823"/>
              <a:gd name="T37" fmla="*/ 2147483647 h 757"/>
              <a:gd name="T38" fmla="*/ 2147483647 w 823"/>
              <a:gd name="T39" fmla="*/ 2147483647 h 757"/>
              <a:gd name="T40" fmla="*/ 2147483647 w 823"/>
              <a:gd name="T41" fmla="*/ 2147483647 h 757"/>
              <a:gd name="T42" fmla="*/ 2147483647 w 823"/>
              <a:gd name="T43" fmla="*/ 2147483647 h 757"/>
              <a:gd name="T44" fmla="*/ 2147483647 w 823"/>
              <a:gd name="T45" fmla="*/ 2147483647 h 757"/>
              <a:gd name="T46" fmla="*/ 2147483647 w 823"/>
              <a:gd name="T47" fmla="*/ 2147483647 h 757"/>
              <a:gd name="T48" fmla="*/ 2147483647 w 823"/>
              <a:gd name="T49" fmla="*/ 2147483647 h 757"/>
              <a:gd name="T50" fmla="*/ 2147483647 w 823"/>
              <a:gd name="T51" fmla="*/ 2147483647 h 757"/>
              <a:gd name="T52" fmla="*/ 2147483647 w 823"/>
              <a:gd name="T53" fmla="*/ 2147483647 h 757"/>
              <a:gd name="T54" fmla="*/ 2147483647 w 823"/>
              <a:gd name="T55" fmla="*/ 2147483647 h 757"/>
              <a:gd name="T56" fmla="*/ 2147483647 w 823"/>
              <a:gd name="T57" fmla="*/ 2147483647 h 757"/>
              <a:gd name="T58" fmla="*/ 2147483647 w 823"/>
              <a:gd name="T59" fmla="*/ 2147483647 h 757"/>
              <a:gd name="T60" fmla="*/ 2147483647 w 823"/>
              <a:gd name="T61" fmla="*/ 2147483647 h 757"/>
              <a:gd name="T62" fmla="*/ 2147483647 w 823"/>
              <a:gd name="T63" fmla="*/ 2147483647 h 757"/>
              <a:gd name="T64" fmla="*/ 2147483647 w 823"/>
              <a:gd name="T65" fmla="*/ 2147483647 h 757"/>
              <a:gd name="T66" fmla="*/ 2147483647 w 823"/>
              <a:gd name="T67" fmla="*/ 2147483647 h 757"/>
              <a:gd name="T68" fmla="*/ 2147483647 w 823"/>
              <a:gd name="T69" fmla="*/ 0 h 757"/>
              <a:gd name="T70" fmla="*/ 2147483647 w 823"/>
              <a:gd name="T71" fmla="*/ 2147483647 h 757"/>
              <a:gd name="T72" fmla="*/ 2147483647 w 823"/>
              <a:gd name="T73" fmla="*/ 2147483647 h 757"/>
              <a:gd name="T74" fmla="*/ 2147483647 w 823"/>
              <a:gd name="T75" fmla="*/ 2147483647 h 757"/>
              <a:gd name="T76" fmla="*/ 2147483647 w 823"/>
              <a:gd name="T77" fmla="*/ 2147483647 h 757"/>
              <a:gd name="T78" fmla="*/ 2147483647 w 823"/>
              <a:gd name="T79" fmla="*/ 2147483647 h 757"/>
              <a:gd name="T80" fmla="*/ 2147483647 w 823"/>
              <a:gd name="T81" fmla="*/ 2147483647 h 757"/>
              <a:gd name="T82" fmla="*/ 2147483647 w 823"/>
              <a:gd name="T83" fmla="*/ 2147483647 h 757"/>
              <a:gd name="T84" fmla="*/ 2147483647 w 823"/>
              <a:gd name="T85" fmla="*/ 2147483647 h 757"/>
              <a:gd name="T86" fmla="*/ 2147483647 w 823"/>
              <a:gd name="T87" fmla="*/ 2147483647 h 757"/>
              <a:gd name="T88" fmla="*/ 2147483647 w 823"/>
              <a:gd name="T89" fmla="*/ 2147483647 h 757"/>
              <a:gd name="T90" fmla="*/ 2147483647 w 823"/>
              <a:gd name="T91" fmla="*/ 2147483647 h 757"/>
              <a:gd name="T92" fmla="*/ 2147483647 w 823"/>
              <a:gd name="T93" fmla="*/ 2147483647 h 75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23"/>
              <a:gd name="T142" fmla="*/ 0 h 757"/>
              <a:gd name="T143" fmla="*/ 823 w 823"/>
              <a:gd name="T144" fmla="*/ 757 h 75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23" h="757">
                <a:moveTo>
                  <a:pt x="600" y="596"/>
                </a:moveTo>
                <a:lnTo>
                  <a:pt x="590" y="591"/>
                </a:lnTo>
                <a:lnTo>
                  <a:pt x="583" y="588"/>
                </a:lnTo>
                <a:lnTo>
                  <a:pt x="577" y="578"/>
                </a:lnTo>
                <a:lnTo>
                  <a:pt x="577" y="574"/>
                </a:lnTo>
                <a:lnTo>
                  <a:pt x="580" y="563"/>
                </a:lnTo>
                <a:lnTo>
                  <a:pt x="575" y="552"/>
                </a:lnTo>
                <a:lnTo>
                  <a:pt x="565" y="552"/>
                </a:lnTo>
                <a:lnTo>
                  <a:pt x="557" y="552"/>
                </a:lnTo>
                <a:lnTo>
                  <a:pt x="547" y="548"/>
                </a:lnTo>
                <a:lnTo>
                  <a:pt x="539" y="539"/>
                </a:lnTo>
                <a:lnTo>
                  <a:pt x="535" y="530"/>
                </a:lnTo>
                <a:lnTo>
                  <a:pt x="533" y="521"/>
                </a:lnTo>
                <a:lnTo>
                  <a:pt x="523" y="512"/>
                </a:lnTo>
                <a:lnTo>
                  <a:pt x="515" y="512"/>
                </a:lnTo>
                <a:lnTo>
                  <a:pt x="505" y="519"/>
                </a:lnTo>
                <a:lnTo>
                  <a:pt x="497" y="532"/>
                </a:lnTo>
                <a:lnTo>
                  <a:pt x="483" y="532"/>
                </a:lnTo>
                <a:lnTo>
                  <a:pt x="472" y="532"/>
                </a:lnTo>
                <a:lnTo>
                  <a:pt x="463" y="532"/>
                </a:lnTo>
                <a:lnTo>
                  <a:pt x="445" y="539"/>
                </a:lnTo>
                <a:lnTo>
                  <a:pt x="433" y="543"/>
                </a:lnTo>
                <a:lnTo>
                  <a:pt x="427" y="539"/>
                </a:lnTo>
                <a:lnTo>
                  <a:pt x="417" y="536"/>
                </a:lnTo>
                <a:lnTo>
                  <a:pt x="407" y="521"/>
                </a:lnTo>
                <a:lnTo>
                  <a:pt x="397" y="516"/>
                </a:lnTo>
                <a:lnTo>
                  <a:pt x="375" y="516"/>
                </a:lnTo>
                <a:lnTo>
                  <a:pt x="368" y="519"/>
                </a:lnTo>
                <a:lnTo>
                  <a:pt x="337" y="525"/>
                </a:lnTo>
                <a:lnTo>
                  <a:pt x="330" y="532"/>
                </a:lnTo>
                <a:lnTo>
                  <a:pt x="328" y="544"/>
                </a:lnTo>
                <a:lnTo>
                  <a:pt x="327" y="556"/>
                </a:lnTo>
                <a:lnTo>
                  <a:pt x="321" y="564"/>
                </a:lnTo>
                <a:lnTo>
                  <a:pt x="317" y="574"/>
                </a:lnTo>
                <a:lnTo>
                  <a:pt x="307" y="584"/>
                </a:lnTo>
                <a:lnTo>
                  <a:pt x="297" y="588"/>
                </a:lnTo>
                <a:lnTo>
                  <a:pt x="288" y="591"/>
                </a:lnTo>
                <a:lnTo>
                  <a:pt x="268" y="591"/>
                </a:lnTo>
                <a:lnTo>
                  <a:pt x="263" y="591"/>
                </a:lnTo>
                <a:lnTo>
                  <a:pt x="257" y="594"/>
                </a:lnTo>
                <a:lnTo>
                  <a:pt x="250" y="603"/>
                </a:lnTo>
                <a:lnTo>
                  <a:pt x="250" y="614"/>
                </a:lnTo>
                <a:lnTo>
                  <a:pt x="246" y="624"/>
                </a:lnTo>
                <a:lnTo>
                  <a:pt x="239" y="624"/>
                </a:lnTo>
                <a:lnTo>
                  <a:pt x="228" y="624"/>
                </a:lnTo>
                <a:lnTo>
                  <a:pt x="201" y="623"/>
                </a:lnTo>
                <a:lnTo>
                  <a:pt x="179" y="628"/>
                </a:lnTo>
                <a:lnTo>
                  <a:pt x="172" y="624"/>
                </a:lnTo>
                <a:lnTo>
                  <a:pt x="157" y="624"/>
                </a:lnTo>
                <a:lnTo>
                  <a:pt x="148" y="628"/>
                </a:lnTo>
                <a:lnTo>
                  <a:pt x="135" y="637"/>
                </a:lnTo>
                <a:lnTo>
                  <a:pt x="125" y="641"/>
                </a:lnTo>
                <a:lnTo>
                  <a:pt x="112" y="641"/>
                </a:lnTo>
                <a:lnTo>
                  <a:pt x="105" y="646"/>
                </a:lnTo>
                <a:lnTo>
                  <a:pt x="97" y="654"/>
                </a:lnTo>
                <a:lnTo>
                  <a:pt x="88" y="657"/>
                </a:lnTo>
                <a:lnTo>
                  <a:pt x="72" y="657"/>
                </a:lnTo>
                <a:lnTo>
                  <a:pt x="63" y="661"/>
                </a:lnTo>
                <a:lnTo>
                  <a:pt x="52" y="657"/>
                </a:lnTo>
                <a:lnTo>
                  <a:pt x="46" y="648"/>
                </a:lnTo>
                <a:lnTo>
                  <a:pt x="33" y="637"/>
                </a:lnTo>
                <a:lnTo>
                  <a:pt x="26" y="628"/>
                </a:lnTo>
                <a:lnTo>
                  <a:pt x="26" y="624"/>
                </a:lnTo>
                <a:lnTo>
                  <a:pt x="30" y="614"/>
                </a:lnTo>
                <a:lnTo>
                  <a:pt x="35" y="608"/>
                </a:lnTo>
                <a:lnTo>
                  <a:pt x="33" y="596"/>
                </a:lnTo>
                <a:lnTo>
                  <a:pt x="26" y="591"/>
                </a:lnTo>
                <a:lnTo>
                  <a:pt x="23" y="584"/>
                </a:lnTo>
                <a:lnTo>
                  <a:pt x="15" y="578"/>
                </a:lnTo>
                <a:lnTo>
                  <a:pt x="13" y="568"/>
                </a:lnTo>
                <a:lnTo>
                  <a:pt x="15" y="556"/>
                </a:lnTo>
                <a:lnTo>
                  <a:pt x="19" y="548"/>
                </a:lnTo>
                <a:lnTo>
                  <a:pt x="0" y="503"/>
                </a:lnTo>
                <a:lnTo>
                  <a:pt x="8" y="498"/>
                </a:lnTo>
                <a:lnTo>
                  <a:pt x="26" y="496"/>
                </a:lnTo>
                <a:lnTo>
                  <a:pt x="30" y="492"/>
                </a:lnTo>
                <a:lnTo>
                  <a:pt x="35" y="483"/>
                </a:lnTo>
                <a:lnTo>
                  <a:pt x="45" y="486"/>
                </a:lnTo>
                <a:lnTo>
                  <a:pt x="57" y="483"/>
                </a:lnTo>
                <a:lnTo>
                  <a:pt x="63" y="476"/>
                </a:lnTo>
                <a:lnTo>
                  <a:pt x="86" y="468"/>
                </a:lnTo>
                <a:lnTo>
                  <a:pt x="93" y="463"/>
                </a:lnTo>
                <a:lnTo>
                  <a:pt x="103" y="458"/>
                </a:lnTo>
                <a:lnTo>
                  <a:pt x="121" y="463"/>
                </a:lnTo>
                <a:lnTo>
                  <a:pt x="135" y="463"/>
                </a:lnTo>
                <a:lnTo>
                  <a:pt x="137" y="453"/>
                </a:lnTo>
                <a:lnTo>
                  <a:pt x="145" y="446"/>
                </a:lnTo>
                <a:lnTo>
                  <a:pt x="153" y="446"/>
                </a:lnTo>
                <a:lnTo>
                  <a:pt x="152" y="434"/>
                </a:lnTo>
                <a:lnTo>
                  <a:pt x="150" y="426"/>
                </a:lnTo>
                <a:lnTo>
                  <a:pt x="157" y="421"/>
                </a:lnTo>
                <a:lnTo>
                  <a:pt x="163" y="413"/>
                </a:lnTo>
                <a:lnTo>
                  <a:pt x="165" y="403"/>
                </a:lnTo>
                <a:lnTo>
                  <a:pt x="159" y="398"/>
                </a:lnTo>
                <a:lnTo>
                  <a:pt x="165" y="389"/>
                </a:lnTo>
                <a:lnTo>
                  <a:pt x="172" y="380"/>
                </a:lnTo>
                <a:lnTo>
                  <a:pt x="179" y="374"/>
                </a:lnTo>
                <a:lnTo>
                  <a:pt x="186" y="331"/>
                </a:lnTo>
                <a:lnTo>
                  <a:pt x="179" y="190"/>
                </a:lnTo>
                <a:lnTo>
                  <a:pt x="173" y="21"/>
                </a:lnTo>
                <a:lnTo>
                  <a:pt x="263" y="17"/>
                </a:lnTo>
                <a:lnTo>
                  <a:pt x="427" y="13"/>
                </a:lnTo>
                <a:lnTo>
                  <a:pt x="480" y="10"/>
                </a:lnTo>
                <a:lnTo>
                  <a:pt x="690" y="3"/>
                </a:lnTo>
                <a:lnTo>
                  <a:pt x="783" y="0"/>
                </a:lnTo>
                <a:lnTo>
                  <a:pt x="783" y="17"/>
                </a:lnTo>
                <a:lnTo>
                  <a:pt x="788" y="111"/>
                </a:lnTo>
                <a:lnTo>
                  <a:pt x="795" y="258"/>
                </a:lnTo>
                <a:lnTo>
                  <a:pt x="803" y="376"/>
                </a:lnTo>
                <a:lnTo>
                  <a:pt x="805" y="394"/>
                </a:lnTo>
                <a:lnTo>
                  <a:pt x="810" y="521"/>
                </a:lnTo>
                <a:lnTo>
                  <a:pt x="814" y="568"/>
                </a:lnTo>
                <a:lnTo>
                  <a:pt x="815" y="643"/>
                </a:lnTo>
                <a:lnTo>
                  <a:pt x="822" y="748"/>
                </a:lnTo>
                <a:lnTo>
                  <a:pt x="810" y="744"/>
                </a:lnTo>
                <a:lnTo>
                  <a:pt x="805" y="748"/>
                </a:lnTo>
                <a:lnTo>
                  <a:pt x="779" y="751"/>
                </a:lnTo>
                <a:lnTo>
                  <a:pt x="772" y="751"/>
                </a:lnTo>
                <a:lnTo>
                  <a:pt x="759" y="751"/>
                </a:lnTo>
                <a:lnTo>
                  <a:pt x="752" y="748"/>
                </a:lnTo>
                <a:lnTo>
                  <a:pt x="740" y="748"/>
                </a:lnTo>
                <a:lnTo>
                  <a:pt x="723" y="756"/>
                </a:lnTo>
                <a:lnTo>
                  <a:pt x="715" y="756"/>
                </a:lnTo>
                <a:lnTo>
                  <a:pt x="707" y="751"/>
                </a:lnTo>
                <a:lnTo>
                  <a:pt x="707" y="744"/>
                </a:lnTo>
                <a:lnTo>
                  <a:pt x="707" y="729"/>
                </a:lnTo>
                <a:lnTo>
                  <a:pt x="700" y="721"/>
                </a:lnTo>
                <a:lnTo>
                  <a:pt x="692" y="719"/>
                </a:lnTo>
                <a:lnTo>
                  <a:pt x="685" y="711"/>
                </a:lnTo>
                <a:lnTo>
                  <a:pt x="685" y="701"/>
                </a:lnTo>
                <a:lnTo>
                  <a:pt x="690" y="686"/>
                </a:lnTo>
                <a:lnTo>
                  <a:pt x="685" y="676"/>
                </a:lnTo>
                <a:lnTo>
                  <a:pt x="680" y="666"/>
                </a:lnTo>
                <a:lnTo>
                  <a:pt x="677" y="657"/>
                </a:lnTo>
                <a:lnTo>
                  <a:pt x="672" y="648"/>
                </a:lnTo>
                <a:lnTo>
                  <a:pt x="668" y="641"/>
                </a:lnTo>
                <a:lnTo>
                  <a:pt x="650" y="631"/>
                </a:lnTo>
                <a:lnTo>
                  <a:pt x="645" y="623"/>
                </a:lnTo>
                <a:lnTo>
                  <a:pt x="637" y="617"/>
                </a:lnTo>
                <a:lnTo>
                  <a:pt x="623" y="617"/>
                </a:lnTo>
                <a:lnTo>
                  <a:pt x="615" y="614"/>
                </a:lnTo>
                <a:lnTo>
                  <a:pt x="607" y="608"/>
                </a:lnTo>
                <a:lnTo>
                  <a:pt x="600" y="596"/>
                </a:lnTo>
              </a:path>
            </a:pathLst>
          </a:custGeom>
          <a:solidFill>
            <a:srgbClr val="FFC00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80" name="Freeform 32"/>
          <p:cNvSpPr>
            <a:spLocks/>
          </p:cNvSpPr>
          <p:nvPr/>
        </p:nvSpPr>
        <p:spPr bwMode="auto">
          <a:xfrm>
            <a:off x="3875088" y="4329113"/>
            <a:ext cx="1779587" cy="1495425"/>
          </a:xfrm>
          <a:custGeom>
            <a:avLst/>
            <a:gdLst>
              <a:gd name="T0" fmla="*/ 2147483647 w 1121"/>
              <a:gd name="T1" fmla="*/ 2147483647 h 942"/>
              <a:gd name="T2" fmla="*/ 2147483647 w 1121"/>
              <a:gd name="T3" fmla="*/ 2147483647 h 942"/>
              <a:gd name="T4" fmla="*/ 2147483647 w 1121"/>
              <a:gd name="T5" fmla="*/ 2147483647 h 942"/>
              <a:gd name="T6" fmla="*/ 2147483647 w 1121"/>
              <a:gd name="T7" fmla="*/ 2147483647 h 942"/>
              <a:gd name="T8" fmla="*/ 2147483647 w 1121"/>
              <a:gd name="T9" fmla="*/ 2147483647 h 942"/>
              <a:gd name="T10" fmla="*/ 2147483647 w 1121"/>
              <a:gd name="T11" fmla="*/ 2147483647 h 942"/>
              <a:gd name="T12" fmla="*/ 2147483647 w 1121"/>
              <a:gd name="T13" fmla="*/ 2147483647 h 942"/>
              <a:gd name="T14" fmla="*/ 2147483647 w 1121"/>
              <a:gd name="T15" fmla="*/ 2147483647 h 942"/>
              <a:gd name="T16" fmla="*/ 2147483647 w 1121"/>
              <a:gd name="T17" fmla="*/ 2147483647 h 942"/>
              <a:gd name="T18" fmla="*/ 2147483647 w 1121"/>
              <a:gd name="T19" fmla="*/ 2147483647 h 942"/>
              <a:gd name="T20" fmla="*/ 2147483647 w 1121"/>
              <a:gd name="T21" fmla="*/ 2147483647 h 942"/>
              <a:gd name="T22" fmla="*/ 2147483647 w 1121"/>
              <a:gd name="T23" fmla="*/ 2147483647 h 942"/>
              <a:gd name="T24" fmla="*/ 2147483647 w 1121"/>
              <a:gd name="T25" fmla="*/ 2147483647 h 942"/>
              <a:gd name="T26" fmla="*/ 2147483647 w 1121"/>
              <a:gd name="T27" fmla="*/ 2147483647 h 942"/>
              <a:gd name="T28" fmla="*/ 2147483647 w 1121"/>
              <a:gd name="T29" fmla="*/ 2147483647 h 942"/>
              <a:gd name="T30" fmla="*/ 2147483647 w 1121"/>
              <a:gd name="T31" fmla="*/ 2147483647 h 942"/>
              <a:gd name="T32" fmla="*/ 2147483647 w 1121"/>
              <a:gd name="T33" fmla="*/ 2147483647 h 942"/>
              <a:gd name="T34" fmla="*/ 2147483647 w 1121"/>
              <a:gd name="T35" fmla="*/ 2147483647 h 942"/>
              <a:gd name="T36" fmla="*/ 2147483647 w 1121"/>
              <a:gd name="T37" fmla="*/ 2147483647 h 942"/>
              <a:gd name="T38" fmla="*/ 2147483647 w 1121"/>
              <a:gd name="T39" fmla="*/ 2147483647 h 942"/>
              <a:gd name="T40" fmla="*/ 2147483647 w 1121"/>
              <a:gd name="T41" fmla="*/ 2147483647 h 942"/>
              <a:gd name="T42" fmla="*/ 2147483647 w 1121"/>
              <a:gd name="T43" fmla="*/ 2147483647 h 942"/>
              <a:gd name="T44" fmla="*/ 2147483647 w 1121"/>
              <a:gd name="T45" fmla="*/ 2147483647 h 942"/>
              <a:gd name="T46" fmla="*/ 2147483647 w 1121"/>
              <a:gd name="T47" fmla="*/ 2147483647 h 942"/>
              <a:gd name="T48" fmla="*/ 2147483647 w 1121"/>
              <a:gd name="T49" fmla="*/ 2147483647 h 942"/>
              <a:gd name="T50" fmla="*/ 2147483647 w 1121"/>
              <a:gd name="T51" fmla="*/ 2147483647 h 942"/>
              <a:gd name="T52" fmla="*/ 2147483647 w 1121"/>
              <a:gd name="T53" fmla="*/ 2147483647 h 942"/>
              <a:gd name="T54" fmla="*/ 2147483647 w 1121"/>
              <a:gd name="T55" fmla="*/ 2147483647 h 942"/>
              <a:gd name="T56" fmla="*/ 2147483647 w 1121"/>
              <a:gd name="T57" fmla="*/ 2147483647 h 942"/>
              <a:gd name="T58" fmla="*/ 2147483647 w 1121"/>
              <a:gd name="T59" fmla="*/ 2147483647 h 942"/>
              <a:gd name="T60" fmla="*/ 2147483647 w 1121"/>
              <a:gd name="T61" fmla="*/ 2147483647 h 942"/>
              <a:gd name="T62" fmla="*/ 2147483647 w 1121"/>
              <a:gd name="T63" fmla="*/ 2147483647 h 942"/>
              <a:gd name="T64" fmla="*/ 2147483647 w 1121"/>
              <a:gd name="T65" fmla="*/ 2147483647 h 942"/>
              <a:gd name="T66" fmla="*/ 2147483647 w 1121"/>
              <a:gd name="T67" fmla="*/ 2147483647 h 942"/>
              <a:gd name="T68" fmla="*/ 2147483647 w 1121"/>
              <a:gd name="T69" fmla="*/ 2147483647 h 942"/>
              <a:gd name="T70" fmla="*/ 2147483647 w 1121"/>
              <a:gd name="T71" fmla="*/ 2147483647 h 942"/>
              <a:gd name="T72" fmla="*/ 2147483647 w 1121"/>
              <a:gd name="T73" fmla="*/ 2147483647 h 942"/>
              <a:gd name="T74" fmla="*/ 2147483647 w 1121"/>
              <a:gd name="T75" fmla="*/ 2147483647 h 942"/>
              <a:gd name="T76" fmla="*/ 2147483647 w 1121"/>
              <a:gd name="T77" fmla="*/ 2147483647 h 942"/>
              <a:gd name="T78" fmla="*/ 2147483647 w 1121"/>
              <a:gd name="T79" fmla="*/ 2147483647 h 942"/>
              <a:gd name="T80" fmla="*/ 2147483647 w 1121"/>
              <a:gd name="T81" fmla="*/ 2147483647 h 942"/>
              <a:gd name="T82" fmla="*/ 2147483647 w 1121"/>
              <a:gd name="T83" fmla="*/ 2147483647 h 942"/>
              <a:gd name="T84" fmla="*/ 2147483647 w 1121"/>
              <a:gd name="T85" fmla="*/ 2147483647 h 942"/>
              <a:gd name="T86" fmla="*/ 2147483647 w 1121"/>
              <a:gd name="T87" fmla="*/ 2147483647 h 942"/>
              <a:gd name="T88" fmla="*/ 2147483647 w 1121"/>
              <a:gd name="T89" fmla="*/ 2147483647 h 942"/>
              <a:gd name="T90" fmla="*/ 2147483647 w 1121"/>
              <a:gd name="T91" fmla="*/ 2147483647 h 942"/>
              <a:gd name="T92" fmla="*/ 2147483647 w 1121"/>
              <a:gd name="T93" fmla="*/ 2147483647 h 94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121"/>
              <a:gd name="T142" fmla="*/ 0 h 942"/>
              <a:gd name="T143" fmla="*/ 1121 w 1121"/>
              <a:gd name="T144" fmla="*/ 942 h 94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121" h="942">
                <a:moveTo>
                  <a:pt x="1117" y="861"/>
                </a:moveTo>
                <a:lnTo>
                  <a:pt x="1120" y="936"/>
                </a:lnTo>
                <a:lnTo>
                  <a:pt x="819" y="941"/>
                </a:lnTo>
                <a:lnTo>
                  <a:pt x="799" y="941"/>
                </a:lnTo>
                <a:lnTo>
                  <a:pt x="237" y="936"/>
                </a:lnTo>
                <a:lnTo>
                  <a:pt x="50" y="936"/>
                </a:lnTo>
                <a:lnTo>
                  <a:pt x="0" y="936"/>
                </a:lnTo>
                <a:lnTo>
                  <a:pt x="1" y="626"/>
                </a:lnTo>
                <a:lnTo>
                  <a:pt x="15" y="626"/>
                </a:lnTo>
                <a:lnTo>
                  <a:pt x="32" y="621"/>
                </a:lnTo>
                <a:lnTo>
                  <a:pt x="41" y="621"/>
                </a:lnTo>
                <a:lnTo>
                  <a:pt x="46" y="626"/>
                </a:lnTo>
                <a:lnTo>
                  <a:pt x="57" y="624"/>
                </a:lnTo>
                <a:lnTo>
                  <a:pt x="72" y="624"/>
                </a:lnTo>
                <a:lnTo>
                  <a:pt x="83" y="626"/>
                </a:lnTo>
                <a:lnTo>
                  <a:pt x="88" y="618"/>
                </a:lnTo>
                <a:lnTo>
                  <a:pt x="92" y="602"/>
                </a:lnTo>
                <a:lnTo>
                  <a:pt x="85" y="595"/>
                </a:lnTo>
                <a:lnTo>
                  <a:pt x="79" y="589"/>
                </a:lnTo>
                <a:lnTo>
                  <a:pt x="73" y="563"/>
                </a:lnTo>
                <a:lnTo>
                  <a:pt x="66" y="558"/>
                </a:lnTo>
                <a:lnTo>
                  <a:pt x="59" y="549"/>
                </a:lnTo>
                <a:lnTo>
                  <a:pt x="65" y="538"/>
                </a:lnTo>
                <a:lnTo>
                  <a:pt x="65" y="529"/>
                </a:lnTo>
                <a:lnTo>
                  <a:pt x="53" y="526"/>
                </a:lnTo>
                <a:lnTo>
                  <a:pt x="48" y="516"/>
                </a:lnTo>
                <a:lnTo>
                  <a:pt x="46" y="506"/>
                </a:lnTo>
                <a:lnTo>
                  <a:pt x="48" y="493"/>
                </a:lnTo>
                <a:lnTo>
                  <a:pt x="57" y="491"/>
                </a:lnTo>
                <a:lnTo>
                  <a:pt x="66" y="488"/>
                </a:lnTo>
                <a:lnTo>
                  <a:pt x="72" y="483"/>
                </a:lnTo>
                <a:lnTo>
                  <a:pt x="72" y="471"/>
                </a:lnTo>
                <a:lnTo>
                  <a:pt x="68" y="461"/>
                </a:lnTo>
                <a:lnTo>
                  <a:pt x="73" y="456"/>
                </a:lnTo>
                <a:lnTo>
                  <a:pt x="80" y="451"/>
                </a:lnTo>
                <a:lnTo>
                  <a:pt x="80" y="438"/>
                </a:lnTo>
                <a:lnTo>
                  <a:pt x="83" y="430"/>
                </a:lnTo>
                <a:lnTo>
                  <a:pt x="88" y="423"/>
                </a:lnTo>
                <a:lnTo>
                  <a:pt x="92" y="415"/>
                </a:lnTo>
                <a:lnTo>
                  <a:pt x="93" y="404"/>
                </a:lnTo>
                <a:lnTo>
                  <a:pt x="88" y="395"/>
                </a:lnTo>
                <a:lnTo>
                  <a:pt x="73" y="390"/>
                </a:lnTo>
                <a:lnTo>
                  <a:pt x="73" y="381"/>
                </a:lnTo>
                <a:lnTo>
                  <a:pt x="77" y="370"/>
                </a:lnTo>
                <a:lnTo>
                  <a:pt x="79" y="361"/>
                </a:lnTo>
                <a:lnTo>
                  <a:pt x="88" y="358"/>
                </a:lnTo>
                <a:lnTo>
                  <a:pt x="97" y="358"/>
                </a:lnTo>
                <a:lnTo>
                  <a:pt x="103" y="351"/>
                </a:lnTo>
                <a:lnTo>
                  <a:pt x="99" y="343"/>
                </a:lnTo>
                <a:lnTo>
                  <a:pt x="107" y="337"/>
                </a:lnTo>
                <a:lnTo>
                  <a:pt x="115" y="331"/>
                </a:lnTo>
                <a:lnTo>
                  <a:pt x="108" y="326"/>
                </a:lnTo>
                <a:lnTo>
                  <a:pt x="97" y="321"/>
                </a:lnTo>
                <a:lnTo>
                  <a:pt x="88" y="323"/>
                </a:lnTo>
                <a:lnTo>
                  <a:pt x="79" y="317"/>
                </a:lnTo>
                <a:lnTo>
                  <a:pt x="66" y="311"/>
                </a:lnTo>
                <a:lnTo>
                  <a:pt x="68" y="301"/>
                </a:lnTo>
                <a:lnTo>
                  <a:pt x="66" y="293"/>
                </a:lnTo>
                <a:lnTo>
                  <a:pt x="57" y="288"/>
                </a:lnTo>
                <a:lnTo>
                  <a:pt x="53" y="278"/>
                </a:lnTo>
                <a:lnTo>
                  <a:pt x="48" y="271"/>
                </a:lnTo>
                <a:lnTo>
                  <a:pt x="53" y="263"/>
                </a:lnTo>
                <a:lnTo>
                  <a:pt x="48" y="253"/>
                </a:lnTo>
                <a:lnTo>
                  <a:pt x="43" y="244"/>
                </a:lnTo>
                <a:lnTo>
                  <a:pt x="37" y="231"/>
                </a:lnTo>
                <a:lnTo>
                  <a:pt x="33" y="223"/>
                </a:lnTo>
                <a:lnTo>
                  <a:pt x="30" y="218"/>
                </a:lnTo>
                <a:lnTo>
                  <a:pt x="23" y="206"/>
                </a:lnTo>
                <a:lnTo>
                  <a:pt x="21" y="198"/>
                </a:lnTo>
                <a:lnTo>
                  <a:pt x="12" y="193"/>
                </a:lnTo>
                <a:lnTo>
                  <a:pt x="5" y="186"/>
                </a:lnTo>
                <a:lnTo>
                  <a:pt x="10" y="181"/>
                </a:lnTo>
                <a:lnTo>
                  <a:pt x="12" y="170"/>
                </a:lnTo>
                <a:lnTo>
                  <a:pt x="21" y="161"/>
                </a:lnTo>
                <a:lnTo>
                  <a:pt x="28" y="153"/>
                </a:lnTo>
                <a:lnTo>
                  <a:pt x="35" y="151"/>
                </a:lnTo>
                <a:lnTo>
                  <a:pt x="43" y="146"/>
                </a:lnTo>
                <a:lnTo>
                  <a:pt x="50" y="141"/>
                </a:lnTo>
                <a:lnTo>
                  <a:pt x="53" y="131"/>
                </a:lnTo>
                <a:lnTo>
                  <a:pt x="50" y="121"/>
                </a:lnTo>
                <a:lnTo>
                  <a:pt x="48" y="108"/>
                </a:lnTo>
                <a:lnTo>
                  <a:pt x="55" y="105"/>
                </a:lnTo>
                <a:lnTo>
                  <a:pt x="57" y="92"/>
                </a:lnTo>
                <a:lnTo>
                  <a:pt x="68" y="88"/>
                </a:lnTo>
                <a:lnTo>
                  <a:pt x="73" y="83"/>
                </a:lnTo>
                <a:lnTo>
                  <a:pt x="80" y="73"/>
                </a:lnTo>
                <a:lnTo>
                  <a:pt x="83" y="65"/>
                </a:lnTo>
                <a:lnTo>
                  <a:pt x="88" y="55"/>
                </a:lnTo>
                <a:lnTo>
                  <a:pt x="88" y="45"/>
                </a:lnTo>
                <a:lnTo>
                  <a:pt x="103" y="18"/>
                </a:lnTo>
                <a:lnTo>
                  <a:pt x="103" y="6"/>
                </a:lnTo>
                <a:lnTo>
                  <a:pt x="103" y="0"/>
                </a:lnTo>
                <a:lnTo>
                  <a:pt x="103" y="1"/>
                </a:lnTo>
                <a:lnTo>
                  <a:pt x="108" y="6"/>
                </a:lnTo>
                <a:lnTo>
                  <a:pt x="115" y="13"/>
                </a:lnTo>
                <a:lnTo>
                  <a:pt x="125" y="5"/>
                </a:lnTo>
                <a:lnTo>
                  <a:pt x="135" y="10"/>
                </a:lnTo>
                <a:lnTo>
                  <a:pt x="143" y="6"/>
                </a:lnTo>
                <a:lnTo>
                  <a:pt x="148" y="1"/>
                </a:lnTo>
                <a:lnTo>
                  <a:pt x="159" y="0"/>
                </a:lnTo>
                <a:lnTo>
                  <a:pt x="168" y="0"/>
                </a:lnTo>
                <a:lnTo>
                  <a:pt x="175" y="1"/>
                </a:lnTo>
                <a:lnTo>
                  <a:pt x="185" y="5"/>
                </a:lnTo>
                <a:lnTo>
                  <a:pt x="197" y="10"/>
                </a:lnTo>
                <a:lnTo>
                  <a:pt x="205" y="15"/>
                </a:lnTo>
                <a:lnTo>
                  <a:pt x="210" y="25"/>
                </a:lnTo>
                <a:lnTo>
                  <a:pt x="217" y="30"/>
                </a:lnTo>
                <a:lnTo>
                  <a:pt x="228" y="35"/>
                </a:lnTo>
                <a:lnTo>
                  <a:pt x="237" y="43"/>
                </a:lnTo>
                <a:lnTo>
                  <a:pt x="245" y="48"/>
                </a:lnTo>
                <a:lnTo>
                  <a:pt x="250" y="53"/>
                </a:lnTo>
                <a:lnTo>
                  <a:pt x="257" y="55"/>
                </a:lnTo>
                <a:lnTo>
                  <a:pt x="268" y="66"/>
                </a:lnTo>
                <a:lnTo>
                  <a:pt x="270" y="75"/>
                </a:lnTo>
                <a:lnTo>
                  <a:pt x="284" y="81"/>
                </a:lnTo>
                <a:lnTo>
                  <a:pt x="294" y="85"/>
                </a:lnTo>
                <a:lnTo>
                  <a:pt x="297" y="106"/>
                </a:lnTo>
                <a:lnTo>
                  <a:pt x="307" y="113"/>
                </a:lnTo>
                <a:lnTo>
                  <a:pt x="310" y="123"/>
                </a:lnTo>
                <a:lnTo>
                  <a:pt x="314" y="133"/>
                </a:lnTo>
                <a:lnTo>
                  <a:pt x="324" y="137"/>
                </a:lnTo>
                <a:lnTo>
                  <a:pt x="324" y="146"/>
                </a:lnTo>
                <a:lnTo>
                  <a:pt x="335" y="157"/>
                </a:lnTo>
                <a:lnTo>
                  <a:pt x="597" y="153"/>
                </a:lnTo>
                <a:lnTo>
                  <a:pt x="597" y="231"/>
                </a:lnTo>
                <a:lnTo>
                  <a:pt x="681" y="231"/>
                </a:lnTo>
                <a:lnTo>
                  <a:pt x="681" y="311"/>
                </a:lnTo>
                <a:lnTo>
                  <a:pt x="724" y="311"/>
                </a:lnTo>
                <a:lnTo>
                  <a:pt x="1041" y="311"/>
                </a:lnTo>
                <a:lnTo>
                  <a:pt x="1041" y="321"/>
                </a:lnTo>
                <a:lnTo>
                  <a:pt x="1043" y="328"/>
                </a:lnTo>
                <a:lnTo>
                  <a:pt x="1061" y="370"/>
                </a:lnTo>
                <a:lnTo>
                  <a:pt x="1066" y="375"/>
                </a:lnTo>
                <a:lnTo>
                  <a:pt x="1075" y="381"/>
                </a:lnTo>
                <a:lnTo>
                  <a:pt x="1083" y="390"/>
                </a:lnTo>
                <a:lnTo>
                  <a:pt x="1088" y="403"/>
                </a:lnTo>
                <a:lnTo>
                  <a:pt x="1095" y="404"/>
                </a:lnTo>
                <a:lnTo>
                  <a:pt x="1106" y="406"/>
                </a:lnTo>
                <a:lnTo>
                  <a:pt x="1108" y="509"/>
                </a:lnTo>
                <a:lnTo>
                  <a:pt x="1115" y="789"/>
                </a:lnTo>
                <a:lnTo>
                  <a:pt x="1117" y="861"/>
                </a:lnTo>
              </a:path>
            </a:pathLst>
          </a:custGeom>
          <a:solidFill>
            <a:srgbClr val="FFC00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81" name="Freeform 33"/>
          <p:cNvSpPr>
            <a:spLocks/>
          </p:cNvSpPr>
          <p:nvPr/>
        </p:nvSpPr>
        <p:spPr bwMode="auto">
          <a:xfrm>
            <a:off x="566738" y="2363788"/>
            <a:ext cx="1900237" cy="815975"/>
          </a:xfrm>
          <a:custGeom>
            <a:avLst/>
            <a:gdLst>
              <a:gd name="T0" fmla="*/ 2147483647 w 1197"/>
              <a:gd name="T1" fmla="*/ 2147483647 h 514"/>
              <a:gd name="T2" fmla="*/ 2147483647 w 1197"/>
              <a:gd name="T3" fmla="*/ 2147483647 h 514"/>
              <a:gd name="T4" fmla="*/ 2147483647 w 1197"/>
              <a:gd name="T5" fmla="*/ 2147483647 h 514"/>
              <a:gd name="T6" fmla="*/ 2147483647 w 1197"/>
              <a:gd name="T7" fmla="*/ 2147483647 h 514"/>
              <a:gd name="T8" fmla="*/ 2147483647 w 1197"/>
              <a:gd name="T9" fmla="*/ 2147483647 h 514"/>
              <a:gd name="T10" fmla="*/ 2147483647 w 1197"/>
              <a:gd name="T11" fmla="*/ 2147483647 h 514"/>
              <a:gd name="T12" fmla="*/ 2147483647 w 1197"/>
              <a:gd name="T13" fmla="*/ 2147483647 h 514"/>
              <a:gd name="T14" fmla="*/ 2147483647 w 1197"/>
              <a:gd name="T15" fmla="*/ 2147483647 h 514"/>
              <a:gd name="T16" fmla="*/ 2147483647 w 1197"/>
              <a:gd name="T17" fmla="*/ 2147483647 h 514"/>
              <a:gd name="T18" fmla="*/ 2147483647 w 1197"/>
              <a:gd name="T19" fmla="*/ 2147483647 h 514"/>
              <a:gd name="T20" fmla="*/ 2147483647 w 1197"/>
              <a:gd name="T21" fmla="*/ 2147483647 h 514"/>
              <a:gd name="T22" fmla="*/ 2147483647 w 1197"/>
              <a:gd name="T23" fmla="*/ 2147483647 h 514"/>
              <a:gd name="T24" fmla="*/ 2147483647 w 1197"/>
              <a:gd name="T25" fmla="*/ 2147483647 h 514"/>
              <a:gd name="T26" fmla="*/ 2147483647 w 1197"/>
              <a:gd name="T27" fmla="*/ 2147483647 h 514"/>
              <a:gd name="T28" fmla="*/ 2147483647 w 1197"/>
              <a:gd name="T29" fmla="*/ 2147483647 h 514"/>
              <a:gd name="T30" fmla="*/ 2147483647 w 1197"/>
              <a:gd name="T31" fmla="*/ 2147483647 h 514"/>
              <a:gd name="T32" fmla="*/ 2147483647 w 1197"/>
              <a:gd name="T33" fmla="*/ 2147483647 h 514"/>
              <a:gd name="T34" fmla="*/ 2147483647 w 1197"/>
              <a:gd name="T35" fmla="*/ 2147483647 h 514"/>
              <a:gd name="T36" fmla="*/ 2147483647 w 1197"/>
              <a:gd name="T37" fmla="*/ 2147483647 h 514"/>
              <a:gd name="T38" fmla="*/ 2147483647 w 1197"/>
              <a:gd name="T39" fmla="*/ 2147483647 h 514"/>
              <a:gd name="T40" fmla="*/ 2147483647 w 1197"/>
              <a:gd name="T41" fmla="*/ 2147483647 h 514"/>
              <a:gd name="T42" fmla="*/ 2147483647 w 1197"/>
              <a:gd name="T43" fmla="*/ 2147483647 h 514"/>
              <a:gd name="T44" fmla="*/ 2147483647 w 1197"/>
              <a:gd name="T45" fmla="*/ 2147483647 h 514"/>
              <a:gd name="T46" fmla="*/ 2147483647 w 1197"/>
              <a:gd name="T47" fmla="*/ 2147483647 h 514"/>
              <a:gd name="T48" fmla="*/ 2147483647 w 1197"/>
              <a:gd name="T49" fmla="*/ 2147483647 h 514"/>
              <a:gd name="T50" fmla="*/ 2147483647 w 1197"/>
              <a:gd name="T51" fmla="*/ 2147483647 h 514"/>
              <a:gd name="T52" fmla="*/ 2147483647 w 1197"/>
              <a:gd name="T53" fmla="*/ 2147483647 h 514"/>
              <a:gd name="T54" fmla="*/ 2147483647 w 1197"/>
              <a:gd name="T55" fmla="*/ 2147483647 h 514"/>
              <a:gd name="T56" fmla="*/ 2147483647 w 1197"/>
              <a:gd name="T57" fmla="*/ 2147483647 h 514"/>
              <a:gd name="T58" fmla="*/ 2147483647 w 1197"/>
              <a:gd name="T59" fmla="*/ 2147483647 h 514"/>
              <a:gd name="T60" fmla="*/ 2147483647 w 1197"/>
              <a:gd name="T61" fmla="*/ 2147483647 h 514"/>
              <a:gd name="T62" fmla="*/ 2147483647 w 1197"/>
              <a:gd name="T63" fmla="*/ 2147483647 h 514"/>
              <a:gd name="T64" fmla="*/ 2147483647 w 1197"/>
              <a:gd name="T65" fmla="*/ 0 h 514"/>
              <a:gd name="T66" fmla="*/ 2147483647 w 1197"/>
              <a:gd name="T67" fmla="*/ 2147483647 h 514"/>
              <a:gd name="T68" fmla="*/ 2147483647 w 1197"/>
              <a:gd name="T69" fmla="*/ 2147483647 h 514"/>
              <a:gd name="T70" fmla="*/ 2147483647 w 1197"/>
              <a:gd name="T71" fmla="*/ 2147483647 h 514"/>
              <a:gd name="T72" fmla="*/ 2147483647 w 1197"/>
              <a:gd name="T73" fmla="*/ 2147483647 h 514"/>
              <a:gd name="T74" fmla="*/ 2147483647 w 1197"/>
              <a:gd name="T75" fmla="*/ 2147483647 h 514"/>
              <a:gd name="T76" fmla="*/ 2147483647 w 1197"/>
              <a:gd name="T77" fmla="*/ 2147483647 h 514"/>
              <a:gd name="T78" fmla="*/ 0 w 1197"/>
              <a:gd name="T79" fmla="*/ 2147483647 h 514"/>
              <a:gd name="T80" fmla="*/ 2147483647 w 1197"/>
              <a:gd name="T81" fmla="*/ 2147483647 h 514"/>
              <a:gd name="T82" fmla="*/ 2147483647 w 1197"/>
              <a:gd name="T83" fmla="*/ 2147483647 h 514"/>
              <a:gd name="T84" fmla="*/ 2147483647 w 1197"/>
              <a:gd name="T85" fmla="*/ 2147483647 h 514"/>
              <a:gd name="T86" fmla="*/ 2147483647 w 1197"/>
              <a:gd name="T87" fmla="*/ 2147483647 h 514"/>
              <a:gd name="T88" fmla="*/ 2147483647 w 1197"/>
              <a:gd name="T89" fmla="*/ 2147483647 h 514"/>
              <a:gd name="T90" fmla="*/ 2147483647 w 1197"/>
              <a:gd name="T91" fmla="*/ 2147483647 h 514"/>
              <a:gd name="T92" fmla="*/ 2147483647 w 1197"/>
              <a:gd name="T93" fmla="*/ 2147483647 h 514"/>
              <a:gd name="T94" fmla="*/ 2147483647 w 1197"/>
              <a:gd name="T95" fmla="*/ 2147483647 h 514"/>
              <a:gd name="T96" fmla="*/ 2147483647 w 1197"/>
              <a:gd name="T97" fmla="*/ 2147483647 h 514"/>
              <a:gd name="T98" fmla="*/ 2147483647 w 1197"/>
              <a:gd name="T99" fmla="*/ 2147483647 h 514"/>
              <a:gd name="T100" fmla="*/ 2147483647 w 1197"/>
              <a:gd name="T101" fmla="*/ 2147483647 h 514"/>
              <a:gd name="T102" fmla="*/ 2147483647 w 1197"/>
              <a:gd name="T103" fmla="*/ 2147483647 h 51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97"/>
              <a:gd name="T157" fmla="*/ 0 h 514"/>
              <a:gd name="T158" fmla="*/ 1197 w 1197"/>
              <a:gd name="T159" fmla="*/ 514 h 51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97" h="514">
                <a:moveTo>
                  <a:pt x="1188" y="334"/>
                </a:moveTo>
                <a:lnTo>
                  <a:pt x="1188" y="327"/>
                </a:lnTo>
                <a:lnTo>
                  <a:pt x="1196" y="309"/>
                </a:lnTo>
                <a:lnTo>
                  <a:pt x="1177" y="304"/>
                </a:lnTo>
                <a:lnTo>
                  <a:pt x="1159" y="304"/>
                </a:lnTo>
                <a:lnTo>
                  <a:pt x="1117" y="319"/>
                </a:lnTo>
                <a:lnTo>
                  <a:pt x="1109" y="300"/>
                </a:lnTo>
                <a:lnTo>
                  <a:pt x="1099" y="284"/>
                </a:lnTo>
                <a:lnTo>
                  <a:pt x="1088" y="274"/>
                </a:lnTo>
                <a:lnTo>
                  <a:pt x="1081" y="271"/>
                </a:lnTo>
                <a:lnTo>
                  <a:pt x="1075" y="264"/>
                </a:lnTo>
                <a:lnTo>
                  <a:pt x="1069" y="257"/>
                </a:lnTo>
                <a:lnTo>
                  <a:pt x="1061" y="252"/>
                </a:lnTo>
                <a:lnTo>
                  <a:pt x="1059" y="232"/>
                </a:lnTo>
                <a:lnTo>
                  <a:pt x="1069" y="227"/>
                </a:lnTo>
                <a:lnTo>
                  <a:pt x="1059" y="232"/>
                </a:lnTo>
                <a:lnTo>
                  <a:pt x="1046" y="232"/>
                </a:lnTo>
                <a:lnTo>
                  <a:pt x="1037" y="242"/>
                </a:lnTo>
                <a:lnTo>
                  <a:pt x="1029" y="247"/>
                </a:lnTo>
                <a:lnTo>
                  <a:pt x="1021" y="259"/>
                </a:lnTo>
                <a:lnTo>
                  <a:pt x="1002" y="272"/>
                </a:lnTo>
                <a:lnTo>
                  <a:pt x="989" y="284"/>
                </a:lnTo>
                <a:lnTo>
                  <a:pt x="981" y="286"/>
                </a:lnTo>
                <a:lnTo>
                  <a:pt x="969" y="286"/>
                </a:lnTo>
                <a:lnTo>
                  <a:pt x="959" y="284"/>
                </a:lnTo>
                <a:lnTo>
                  <a:pt x="949" y="284"/>
                </a:lnTo>
                <a:lnTo>
                  <a:pt x="937" y="286"/>
                </a:lnTo>
                <a:lnTo>
                  <a:pt x="924" y="286"/>
                </a:lnTo>
                <a:lnTo>
                  <a:pt x="915" y="284"/>
                </a:lnTo>
                <a:lnTo>
                  <a:pt x="892" y="284"/>
                </a:lnTo>
                <a:lnTo>
                  <a:pt x="882" y="284"/>
                </a:lnTo>
                <a:lnTo>
                  <a:pt x="875" y="280"/>
                </a:lnTo>
                <a:lnTo>
                  <a:pt x="862" y="274"/>
                </a:lnTo>
                <a:lnTo>
                  <a:pt x="855" y="272"/>
                </a:lnTo>
                <a:lnTo>
                  <a:pt x="855" y="259"/>
                </a:lnTo>
                <a:lnTo>
                  <a:pt x="846" y="259"/>
                </a:lnTo>
                <a:lnTo>
                  <a:pt x="837" y="264"/>
                </a:lnTo>
                <a:lnTo>
                  <a:pt x="827" y="264"/>
                </a:lnTo>
                <a:lnTo>
                  <a:pt x="809" y="264"/>
                </a:lnTo>
                <a:lnTo>
                  <a:pt x="802" y="259"/>
                </a:lnTo>
                <a:lnTo>
                  <a:pt x="794" y="252"/>
                </a:lnTo>
                <a:lnTo>
                  <a:pt x="787" y="247"/>
                </a:lnTo>
                <a:lnTo>
                  <a:pt x="779" y="247"/>
                </a:lnTo>
                <a:lnTo>
                  <a:pt x="767" y="259"/>
                </a:lnTo>
                <a:lnTo>
                  <a:pt x="755" y="259"/>
                </a:lnTo>
                <a:lnTo>
                  <a:pt x="742" y="257"/>
                </a:lnTo>
                <a:lnTo>
                  <a:pt x="735" y="257"/>
                </a:lnTo>
                <a:lnTo>
                  <a:pt x="726" y="247"/>
                </a:lnTo>
                <a:lnTo>
                  <a:pt x="722" y="242"/>
                </a:lnTo>
                <a:lnTo>
                  <a:pt x="710" y="234"/>
                </a:lnTo>
                <a:lnTo>
                  <a:pt x="684" y="229"/>
                </a:lnTo>
                <a:lnTo>
                  <a:pt x="659" y="232"/>
                </a:lnTo>
                <a:lnTo>
                  <a:pt x="650" y="234"/>
                </a:lnTo>
                <a:lnTo>
                  <a:pt x="640" y="239"/>
                </a:lnTo>
                <a:lnTo>
                  <a:pt x="615" y="239"/>
                </a:lnTo>
                <a:lnTo>
                  <a:pt x="610" y="232"/>
                </a:lnTo>
                <a:lnTo>
                  <a:pt x="597" y="234"/>
                </a:lnTo>
                <a:lnTo>
                  <a:pt x="580" y="234"/>
                </a:lnTo>
                <a:lnTo>
                  <a:pt x="572" y="232"/>
                </a:lnTo>
                <a:lnTo>
                  <a:pt x="559" y="232"/>
                </a:lnTo>
                <a:lnTo>
                  <a:pt x="550" y="229"/>
                </a:lnTo>
                <a:lnTo>
                  <a:pt x="535" y="229"/>
                </a:lnTo>
                <a:lnTo>
                  <a:pt x="530" y="224"/>
                </a:lnTo>
                <a:lnTo>
                  <a:pt x="522" y="224"/>
                </a:lnTo>
                <a:lnTo>
                  <a:pt x="499" y="222"/>
                </a:lnTo>
                <a:lnTo>
                  <a:pt x="494" y="219"/>
                </a:lnTo>
                <a:lnTo>
                  <a:pt x="480" y="215"/>
                </a:lnTo>
                <a:lnTo>
                  <a:pt x="473" y="215"/>
                </a:lnTo>
                <a:lnTo>
                  <a:pt x="452" y="204"/>
                </a:lnTo>
                <a:lnTo>
                  <a:pt x="442" y="199"/>
                </a:lnTo>
                <a:lnTo>
                  <a:pt x="432" y="193"/>
                </a:lnTo>
                <a:lnTo>
                  <a:pt x="428" y="184"/>
                </a:lnTo>
                <a:lnTo>
                  <a:pt x="422" y="172"/>
                </a:lnTo>
                <a:lnTo>
                  <a:pt x="412" y="172"/>
                </a:lnTo>
                <a:lnTo>
                  <a:pt x="407" y="165"/>
                </a:lnTo>
                <a:lnTo>
                  <a:pt x="387" y="155"/>
                </a:lnTo>
                <a:lnTo>
                  <a:pt x="377" y="147"/>
                </a:lnTo>
                <a:lnTo>
                  <a:pt x="365" y="144"/>
                </a:lnTo>
                <a:lnTo>
                  <a:pt x="355" y="139"/>
                </a:lnTo>
                <a:lnTo>
                  <a:pt x="350" y="139"/>
                </a:lnTo>
                <a:lnTo>
                  <a:pt x="340" y="132"/>
                </a:lnTo>
                <a:lnTo>
                  <a:pt x="332" y="132"/>
                </a:lnTo>
                <a:lnTo>
                  <a:pt x="322" y="139"/>
                </a:lnTo>
                <a:lnTo>
                  <a:pt x="315" y="139"/>
                </a:lnTo>
                <a:lnTo>
                  <a:pt x="305" y="132"/>
                </a:lnTo>
                <a:lnTo>
                  <a:pt x="302" y="124"/>
                </a:lnTo>
                <a:lnTo>
                  <a:pt x="279" y="113"/>
                </a:lnTo>
                <a:lnTo>
                  <a:pt x="272" y="108"/>
                </a:lnTo>
                <a:lnTo>
                  <a:pt x="262" y="105"/>
                </a:lnTo>
                <a:lnTo>
                  <a:pt x="257" y="108"/>
                </a:lnTo>
                <a:lnTo>
                  <a:pt x="247" y="105"/>
                </a:lnTo>
                <a:lnTo>
                  <a:pt x="115" y="15"/>
                </a:lnTo>
                <a:lnTo>
                  <a:pt x="105" y="15"/>
                </a:lnTo>
                <a:lnTo>
                  <a:pt x="93" y="15"/>
                </a:lnTo>
                <a:lnTo>
                  <a:pt x="90" y="6"/>
                </a:lnTo>
                <a:lnTo>
                  <a:pt x="79" y="5"/>
                </a:lnTo>
                <a:lnTo>
                  <a:pt x="63" y="1"/>
                </a:lnTo>
                <a:lnTo>
                  <a:pt x="41" y="5"/>
                </a:lnTo>
                <a:lnTo>
                  <a:pt x="21" y="0"/>
                </a:lnTo>
                <a:lnTo>
                  <a:pt x="26" y="10"/>
                </a:lnTo>
                <a:lnTo>
                  <a:pt x="28" y="25"/>
                </a:lnTo>
                <a:lnTo>
                  <a:pt x="43" y="35"/>
                </a:lnTo>
                <a:lnTo>
                  <a:pt x="53" y="48"/>
                </a:lnTo>
                <a:lnTo>
                  <a:pt x="63" y="59"/>
                </a:lnTo>
                <a:lnTo>
                  <a:pt x="65" y="68"/>
                </a:lnTo>
                <a:lnTo>
                  <a:pt x="59" y="79"/>
                </a:lnTo>
                <a:lnTo>
                  <a:pt x="52" y="82"/>
                </a:lnTo>
                <a:lnTo>
                  <a:pt x="53" y="97"/>
                </a:lnTo>
                <a:lnTo>
                  <a:pt x="57" y="108"/>
                </a:lnTo>
                <a:lnTo>
                  <a:pt x="55" y="117"/>
                </a:lnTo>
                <a:lnTo>
                  <a:pt x="52" y="125"/>
                </a:lnTo>
                <a:lnTo>
                  <a:pt x="45" y="132"/>
                </a:lnTo>
                <a:lnTo>
                  <a:pt x="41" y="139"/>
                </a:lnTo>
                <a:lnTo>
                  <a:pt x="46" y="155"/>
                </a:lnTo>
                <a:lnTo>
                  <a:pt x="45" y="165"/>
                </a:lnTo>
                <a:lnTo>
                  <a:pt x="43" y="173"/>
                </a:lnTo>
                <a:lnTo>
                  <a:pt x="37" y="185"/>
                </a:lnTo>
                <a:lnTo>
                  <a:pt x="28" y="189"/>
                </a:lnTo>
                <a:lnTo>
                  <a:pt x="19" y="199"/>
                </a:lnTo>
                <a:lnTo>
                  <a:pt x="0" y="193"/>
                </a:lnTo>
                <a:lnTo>
                  <a:pt x="6" y="212"/>
                </a:lnTo>
                <a:lnTo>
                  <a:pt x="25" y="219"/>
                </a:lnTo>
                <a:lnTo>
                  <a:pt x="28" y="227"/>
                </a:lnTo>
                <a:lnTo>
                  <a:pt x="28" y="239"/>
                </a:lnTo>
                <a:lnTo>
                  <a:pt x="35" y="247"/>
                </a:lnTo>
                <a:lnTo>
                  <a:pt x="41" y="257"/>
                </a:lnTo>
                <a:lnTo>
                  <a:pt x="45" y="264"/>
                </a:lnTo>
                <a:lnTo>
                  <a:pt x="41" y="272"/>
                </a:lnTo>
                <a:lnTo>
                  <a:pt x="35" y="286"/>
                </a:lnTo>
                <a:lnTo>
                  <a:pt x="37" y="296"/>
                </a:lnTo>
                <a:lnTo>
                  <a:pt x="41" y="304"/>
                </a:lnTo>
                <a:lnTo>
                  <a:pt x="43" y="312"/>
                </a:lnTo>
                <a:lnTo>
                  <a:pt x="28" y="326"/>
                </a:lnTo>
                <a:lnTo>
                  <a:pt x="35" y="336"/>
                </a:lnTo>
                <a:lnTo>
                  <a:pt x="28" y="344"/>
                </a:lnTo>
                <a:lnTo>
                  <a:pt x="30" y="352"/>
                </a:lnTo>
                <a:lnTo>
                  <a:pt x="35" y="366"/>
                </a:lnTo>
                <a:lnTo>
                  <a:pt x="46" y="376"/>
                </a:lnTo>
                <a:lnTo>
                  <a:pt x="41" y="381"/>
                </a:lnTo>
                <a:lnTo>
                  <a:pt x="46" y="398"/>
                </a:lnTo>
                <a:lnTo>
                  <a:pt x="57" y="401"/>
                </a:lnTo>
                <a:lnTo>
                  <a:pt x="63" y="411"/>
                </a:lnTo>
                <a:lnTo>
                  <a:pt x="65" y="421"/>
                </a:lnTo>
                <a:lnTo>
                  <a:pt x="65" y="429"/>
                </a:lnTo>
                <a:lnTo>
                  <a:pt x="59" y="441"/>
                </a:lnTo>
                <a:lnTo>
                  <a:pt x="68" y="451"/>
                </a:lnTo>
                <a:lnTo>
                  <a:pt x="68" y="461"/>
                </a:lnTo>
                <a:lnTo>
                  <a:pt x="315" y="476"/>
                </a:lnTo>
                <a:lnTo>
                  <a:pt x="821" y="499"/>
                </a:lnTo>
                <a:lnTo>
                  <a:pt x="827" y="499"/>
                </a:lnTo>
                <a:lnTo>
                  <a:pt x="1021" y="508"/>
                </a:lnTo>
                <a:lnTo>
                  <a:pt x="1037" y="508"/>
                </a:lnTo>
                <a:lnTo>
                  <a:pt x="1168" y="513"/>
                </a:lnTo>
                <a:lnTo>
                  <a:pt x="1169" y="425"/>
                </a:lnTo>
                <a:lnTo>
                  <a:pt x="1174" y="334"/>
                </a:lnTo>
                <a:lnTo>
                  <a:pt x="1188" y="334"/>
                </a:lnTo>
              </a:path>
            </a:pathLst>
          </a:custGeom>
          <a:solidFill>
            <a:srgbClr val="FFC00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82" name="Freeform 34"/>
          <p:cNvSpPr>
            <a:spLocks/>
          </p:cNvSpPr>
          <p:nvPr/>
        </p:nvSpPr>
        <p:spPr bwMode="auto">
          <a:xfrm>
            <a:off x="927100" y="3608388"/>
            <a:ext cx="1233488" cy="1104900"/>
          </a:xfrm>
          <a:custGeom>
            <a:avLst/>
            <a:gdLst>
              <a:gd name="T0" fmla="*/ 2147483647 w 777"/>
              <a:gd name="T1" fmla="*/ 2147483647 h 696"/>
              <a:gd name="T2" fmla="*/ 2147483647 w 777"/>
              <a:gd name="T3" fmla="*/ 2147483647 h 696"/>
              <a:gd name="T4" fmla="*/ 2147483647 w 777"/>
              <a:gd name="T5" fmla="*/ 2147483647 h 696"/>
              <a:gd name="T6" fmla="*/ 2147483647 w 777"/>
              <a:gd name="T7" fmla="*/ 2147483647 h 696"/>
              <a:gd name="T8" fmla="*/ 2147483647 w 777"/>
              <a:gd name="T9" fmla="*/ 2147483647 h 696"/>
              <a:gd name="T10" fmla="*/ 2147483647 w 777"/>
              <a:gd name="T11" fmla="*/ 2147483647 h 696"/>
              <a:gd name="T12" fmla="*/ 2147483647 w 777"/>
              <a:gd name="T13" fmla="*/ 2147483647 h 696"/>
              <a:gd name="T14" fmla="*/ 2147483647 w 777"/>
              <a:gd name="T15" fmla="*/ 2147483647 h 696"/>
              <a:gd name="T16" fmla="*/ 2147483647 w 777"/>
              <a:gd name="T17" fmla="*/ 2147483647 h 696"/>
              <a:gd name="T18" fmla="*/ 2147483647 w 777"/>
              <a:gd name="T19" fmla="*/ 2147483647 h 696"/>
              <a:gd name="T20" fmla="*/ 2147483647 w 777"/>
              <a:gd name="T21" fmla="*/ 2147483647 h 696"/>
              <a:gd name="T22" fmla="*/ 2147483647 w 777"/>
              <a:gd name="T23" fmla="*/ 2147483647 h 696"/>
              <a:gd name="T24" fmla="*/ 2147483647 w 777"/>
              <a:gd name="T25" fmla="*/ 2147483647 h 696"/>
              <a:gd name="T26" fmla="*/ 2147483647 w 777"/>
              <a:gd name="T27" fmla="*/ 2147483647 h 696"/>
              <a:gd name="T28" fmla="*/ 2147483647 w 777"/>
              <a:gd name="T29" fmla="*/ 2147483647 h 696"/>
              <a:gd name="T30" fmla="*/ 2147483647 w 777"/>
              <a:gd name="T31" fmla="*/ 2147483647 h 696"/>
              <a:gd name="T32" fmla="*/ 2147483647 w 777"/>
              <a:gd name="T33" fmla="*/ 2147483647 h 696"/>
              <a:gd name="T34" fmla="*/ 2147483647 w 777"/>
              <a:gd name="T35" fmla="*/ 2147483647 h 696"/>
              <a:gd name="T36" fmla="*/ 2147483647 w 777"/>
              <a:gd name="T37" fmla="*/ 2147483647 h 696"/>
              <a:gd name="T38" fmla="*/ 2147483647 w 777"/>
              <a:gd name="T39" fmla="*/ 2147483647 h 696"/>
              <a:gd name="T40" fmla="*/ 2147483647 w 777"/>
              <a:gd name="T41" fmla="*/ 2147483647 h 696"/>
              <a:gd name="T42" fmla="*/ 2147483647 w 777"/>
              <a:gd name="T43" fmla="*/ 2147483647 h 696"/>
              <a:gd name="T44" fmla="*/ 2147483647 w 777"/>
              <a:gd name="T45" fmla="*/ 2147483647 h 696"/>
              <a:gd name="T46" fmla="*/ 2147483647 w 777"/>
              <a:gd name="T47" fmla="*/ 2147483647 h 696"/>
              <a:gd name="T48" fmla="*/ 2147483647 w 777"/>
              <a:gd name="T49" fmla="*/ 2147483647 h 696"/>
              <a:gd name="T50" fmla="*/ 2147483647 w 777"/>
              <a:gd name="T51" fmla="*/ 2147483647 h 696"/>
              <a:gd name="T52" fmla="*/ 2147483647 w 777"/>
              <a:gd name="T53" fmla="*/ 2147483647 h 696"/>
              <a:gd name="T54" fmla="*/ 2147483647 w 777"/>
              <a:gd name="T55" fmla="*/ 2147483647 h 696"/>
              <a:gd name="T56" fmla="*/ 2147483647 w 777"/>
              <a:gd name="T57" fmla="*/ 2147483647 h 696"/>
              <a:gd name="T58" fmla="*/ 2147483647 w 777"/>
              <a:gd name="T59" fmla="*/ 2147483647 h 696"/>
              <a:gd name="T60" fmla="*/ 2147483647 w 777"/>
              <a:gd name="T61" fmla="*/ 2147483647 h 696"/>
              <a:gd name="T62" fmla="*/ 2147483647 w 777"/>
              <a:gd name="T63" fmla="*/ 2147483647 h 696"/>
              <a:gd name="T64" fmla="*/ 2147483647 w 777"/>
              <a:gd name="T65" fmla="*/ 2147483647 h 696"/>
              <a:gd name="T66" fmla="*/ 2147483647 w 777"/>
              <a:gd name="T67" fmla="*/ 2147483647 h 696"/>
              <a:gd name="T68" fmla="*/ 2147483647 w 777"/>
              <a:gd name="T69" fmla="*/ 2147483647 h 696"/>
              <a:gd name="T70" fmla="*/ 2147483647 w 777"/>
              <a:gd name="T71" fmla="*/ 2147483647 h 696"/>
              <a:gd name="T72" fmla="*/ 2147483647 w 777"/>
              <a:gd name="T73" fmla="*/ 2147483647 h 696"/>
              <a:gd name="T74" fmla="*/ 2147483647 w 777"/>
              <a:gd name="T75" fmla="*/ 2147483647 h 696"/>
              <a:gd name="T76" fmla="*/ 2147483647 w 777"/>
              <a:gd name="T77" fmla="*/ 2147483647 h 696"/>
              <a:gd name="T78" fmla="*/ 2147483647 w 777"/>
              <a:gd name="T79" fmla="*/ 2147483647 h 696"/>
              <a:gd name="T80" fmla="*/ 2147483647 w 777"/>
              <a:gd name="T81" fmla="*/ 2147483647 h 696"/>
              <a:gd name="T82" fmla="*/ 2147483647 w 777"/>
              <a:gd name="T83" fmla="*/ 2147483647 h 696"/>
              <a:gd name="T84" fmla="*/ 0 w 777"/>
              <a:gd name="T85" fmla="*/ 2147483647 h 696"/>
              <a:gd name="T86" fmla="*/ 2147483647 w 777"/>
              <a:gd name="T87" fmla="*/ 2147483647 h 696"/>
              <a:gd name="T88" fmla="*/ 2147483647 w 777"/>
              <a:gd name="T89" fmla="*/ 2147483647 h 696"/>
              <a:gd name="T90" fmla="*/ 2147483647 w 777"/>
              <a:gd name="T91" fmla="*/ 0 h 696"/>
              <a:gd name="T92" fmla="*/ 2147483647 w 777"/>
              <a:gd name="T93" fmla="*/ 2147483647 h 696"/>
              <a:gd name="T94" fmla="*/ 2147483647 w 777"/>
              <a:gd name="T95" fmla="*/ 2147483647 h 69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77"/>
              <a:gd name="T145" fmla="*/ 0 h 696"/>
              <a:gd name="T146" fmla="*/ 777 w 777"/>
              <a:gd name="T147" fmla="*/ 696 h 69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77" h="696">
                <a:moveTo>
                  <a:pt x="555" y="267"/>
                </a:moveTo>
                <a:lnTo>
                  <a:pt x="564" y="267"/>
                </a:lnTo>
                <a:lnTo>
                  <a:pt x="561" y="424"/>
                </a:lnTo>
                <a:lnTo>
                  <a:pt x="641" y="424"/>
                </a:lnTo>
                <a:lnTo>
                  <a:pt x="671" y="428"/>
                </a:lnTo>
                <a:lnTo>
                  <a:pt x="753" y="428"/>
                </a:lnTo>
                <a:lnTo>
                  <a:pt x="748" y="492"/>
                </a:lnTo>
                <a:lnTo>
                  <a:pt x="748" y="506"/>
                </a:lnTo>
                <a:lnTo>
                  <a:pt x="757" y="510"/>
                </a:lnTo>
                <a:lnTo>
                  <a:pt x="776" y="510"/>
                </a:lnTo>
                <a:lnTo>
                  <a:pt x="773" y="600"/>
                </a:lnTo>
                <a:lnTo>
                  <a:pt x="769" y="695"/>
                </a:lnTo>
                <a:lnTo>
                  <a:pt x="629" y="690"/>
                </a:lnTo>
                <a:lnTo>
                  <a:pt x="526" y="685"/>
                </a:lnTo>
                <a:lnTo>
                  <a:pt x="315" y="678"/>
                </a:lnTo>
                <a:lnTo>
                  <a:pt x="143" y="672"/>
                </a:lnTo>
                <a:lnTo>
                  <a:pt x="139" y="628"/>
                </a:lnTo>
                <a:lnTo>
                  <a:pt x="132" y="603"/>
                </a:lnTo>
                <a:lnTo>
                  <a:pt x="128" y="588"/>
                </a:lnTo>
                <a:lnTo>
                  <a:pt x="123" y="573"/>
                </a:lnTo>
                <a:lnTo>
                  <a:pt x="112" y="568"/>
                </a:lnTo>
                <a:lnTo>
                  <a:pt x="128" y="573"/>
                </a:lnTo>
                <a:lnTo>
                  <a:pt x="135" y="563"/>
                </a:lnTo>
                <a:lnTo>
                  <a:pt x="143" y="573"/>
                </a:lnTo>
                <a:lnTo>
                  <a:pt x="152" y="574"/>
                </a:lnTo>
                <a:lnTo>
                  <a:pt x="152" y="585"/>
                </a:lnTo>
                <a:lnTo>
                  <a:pt x="153" y="600"/>
                </a:lnTo>
                <a:lnTo>
                  <a:pt x="160" y="612"/>
                </a:lnTo>
                <a:lnTo>
                  <a:pt x="172" y="608"/>
                </a:lnTo>
                <a:lnTo>
                  <a:pt x="175" y="600"/>
                </a:lnTo>
                <a:lnTo>
                  <a:pt x="179" y="588"/>
                </a:lnTo>
                <a:lnTo>
                  <a:pt x="185" y="583"/>
                </a:lnTo>
                <a:lnTo>
                  <a:pt x="197" y="576"/>
                </a:lnTo>
                <a:lnTo>
                  <a:pt x="208" y="568"/>
                </a:lnTo>
                <a:lnTo>
                  <a:pt x="217" y="565"/>
                </a:lnTo>
                <a:lnTo>
                  <a:pt x="222" y="559"/>
                </a:lnTo>
                <a:lnTo>
                  <a:pt x="240" y="559"/>
                </a:lnTo>
                <a:lnTo>
                  <a:pt x="297" y="545"/>
                </a:lnTo>
                <a:lnTo>
                  <a:pt x="302" y="526"/>
                </a:lnTo>
                <a:lnTo>
                  <a:pt x="295" y="523"/>
                </a:lnTo>
                <a:lnTo>
                  <a:pt x="280" y="518"/>
                </a:lnTo>
                <a:lnTo>
                  <a:pt x="262" y="516"/>
                </a:lnTo>
                <a:lnTo>
                  <a:pt x="253" y="518"/>
                </a:lnTo>
                <a:lnTo>
                  <a:pt x="244" y="503"/>
                </a:lnTo>
                <a:lnTo>
                  <a:pt x="232" y="503"/>
                </a:lnTo>
                <a:lnTo>
                  <a:pt x="222" y="506"/>
                </a:lnTo>
                <a:lnTo>
                  <a:pt x="208" y="501"/>
                </a:lnTo>
                <a:lnTo>
                  <a:pt x="208" y="492"/>
                </a:lnTo>
                <a:lnTo>
                  <a:pt x="212" y="485"/>
                </a:lnTo>
                <a:lnTo>
                  <a:pt x="207" y="474"/>
                </a:lnTo>
                <a:lnTo>
                  <a:pt x="202" y="466"/>
                </a:lnTo>
                <a:lnTo>
                  <a:pt x="190" y="458"/>
                </a:lnTo>
                <a:lnTo>
                  <a:pt x="182" y="452"/>
                </a:lnTo>
                <a:lnTo>
                  <a:pt x="175" y="448"/>
                </a:lnTo>
                <a:lnTo>
                  <a:pt x="152" y="444"/>
                </a:lnTo>
                <a:lnTo>
                  <a:pt x="139" y="448"/>
                </a:lnTo>
                <a:lnTo>
                  <a:pt x="126" y="452"/>
                </a:lnTo>
                <a:lnTo>
                  <a:pt x="120" y="458"/>
                </a:lnTo>
                <a:lnTo>
                  <a:pt x="120" y="468"/>
                </a:lnTo>
                <a:lnTo>
                  <a:pt x="123" y="478"/>
                </a:lnTo>
                <a:lnTo>
                  <a:pt x="123" y="491"/>
                </a:lnTo>
                <a:lnTo>
                  <a:pt x="123" y="503"/>
                </a:lnTo>
                <a:lnTo>
                  <a:pt x="128" y="516"/>
                </a:lnTo>
                <a:lnTo>
                  <a:pt x="128" y="526"/>
                </a:lnTo>
                <a:lnTo>
                  <a:pt x="130" y="536"/>
                </a:lnTo>
                <a:lnTo>
                  <a:pt x="120" y="539"/>
                </a:lnTo>
                <a:lnTo>
                  <a:pt x="113" y="545"/>
                </a:lnTo>
                <a:lnTo>
                  <a:pt x="92" y="550"/>
                </a:lnTo>
                <a:lnTo>
                  <a:pt x="103" y="518"/>
                </a:lnTo>
                <a:lnTo>
                  <a:pt x="106" y="466"/>
                </a:lnTo>
                <a:lnTo>
                  <a:pt x="99" y="363"/>
                </a:lnTo>
                <a:lnTo>
                  <a:pt x="83" y="267"/>
                </a:lnTo>
                <a:lnTo>
                  <a:pt x="75" y="225"/>
                </a:lnTo>
                <a:lnTo>
                  <a:pt x="70" y="217"/>
                </a:lnTo>
                <a:lnTo>
                  <a:pt x="65" y="210"/>
                </a:lnTo>
                <a:lnTo>
                  <a:pt x="41" y="214"/>
                </a:lnTo>
                <a:lnTo>
                  <a:pt x="45" y="205"/>
                </a:lnTo>
                <a:lnTo>
                  <a:pt x="37" y="179"/>
                </a:lnTo>
                <a:lnTo>
                  <a:pt x="35" y="170"/>
                </a:lnTo>
                <a:lnTo>
                  <a:pt x="30" y="165"/>
                </a:lnTo>
                <a:lnTo>
                  <a:pt x="19" y="162"/>
                </a:lnTo>
                <a:lnTo>
                  <a:pt x="17" y="145"/>
                </a:lnTo>
                <a:lnTo>
                  <a:pt x="17" y="135"/>
                </a:lnTo>
                <a:lnTo>
                  <a:pt x="17" y="125"/>
                </a:lnTo>
                <a:lnTo>
                  <a:pt x="12" y="115"/>
                </a:lnTo>
                <a:lnTo>
                  <a:pt x="0" y="110"/>
                </a:lnTo>
                <a:lnTo>
                  <a:pt x="10" y="97"/>
                </a:lnTo>
                <a:lnTo>
                  <a:pt x="8" y="87"/>
                </a:lnTo>
                <a:lnTo>
                  <a:pt x="10" y="75"/>
                </a:lnTo>
                <a:lnTo>
                  <a:pt x="8" y="65"/>
                </a:lnTo>
                <a:lnTo>
                  <a:pt x="10" y="52"/>
                </a:lnTo>
                <a:lnTo>
                  <a:pt x="5" y="0"/>
                </a:lnTo>
                <a:lnTo>
                  <a:pt x="148" y="8"/>
                </a:lnTo>
                <a:lnTo>
                  <a:pt x="541" y="32"/>
                </a:lnTo>
                <a:lnTo>
                  <a:pt x="564" y="33"/>
                </a:lnTo>
                <a:lnTo>
                  <a:pt x="555" y="267"/>
                </a:lnTo>
              </a:path>
            </a:pathLst>
          </a:custGeom>
          <a:solidFill>
            <a:srgbClr val="FFC00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83" name="Freeform 35"/>
          <p:cNvSpPr>
            <a:spLocks/>
          </p:cNvSpPr>
          <p:nvPr/>
        </p:nvSpPr>
        <p:spPr bwMode="auto">
          <a:xfrm>
            <a:off x="2636838" y="2420938"/>
            <a:ext cx="423862" cy="739775"/>
          </a:xfrm>
          <a:custGeom>
            <a:avLst/>
            <a:gdLst>
              <a:gd name="T0" fmla="*/ 2147483647 w 267"/>
              <a:gd name="T1" fmla="*/ 2147483647 h 466"/>
              <a:gd name="T2" fmla="*/ 2147483647 w 267"/>
              <a:gd name="T3" fmla="*/ 2147483647 h 466"/>
              <a:gd name="T4" fmla="*/ 2147483647 w 267"/>
              <a:gd name="T5" fmla="*/ 2147483647 h 466"/>
              <a:gd name="T6" fmla="*/ 2147483647 w 267"/>
              <a:gd name="T7" fmla="*/ 2147483647 h 466"/>
              <a:gd name="T8" fmla="*/ 2147483647 w 267"/>
              <a:gd name="T9" fmla="*/ 2147483647 h 466"/>
              <a:gd name="T10" fmla="*/ 2147483647 w 267"/>
              <a:gd name="T11" fmla="*/ 2147483647 h 466"/>
              <a:gd name="T12" fmla="*/ 2147483647 w 267"/>
              <a:gd name="T13" fmla="*/ 2147483647 h 466"/>
              <a:gd name="T14" fmla="*/ 2147483647 w 267"/>
              <a:gd name="T15" fmla="*/ 2147483647 h 466"/>
              <a:gd name="T16" fmla="*/ 2147483647 w 267"/>
              <a:gd name="T17" fmla="*/ 2147483647 h 466"/>
              <a:gd name="T18" fmla="*/ 2147483647 w 267"/>
              <a:gd name="T19" fmla="*/ 0 h 466"/>
              <a:gd name="T20" fmla="*/ 2147483647 w 267"/>
              <a:gd name="T21" fmla="*/ 2147483647 h 466"/>
              <a:gd name="T22" fmla="*/ 2147483647 w 267"/>
              <a:gd name="T23" fmla="*/ 2147483647 h 466"/>
              <a:gd name="T24" fmla="*/ 2147483647 w 267"/>
              <a:gd name="T25" fmla="*/ 2147483647 h 466"/>
              <a:gd name="T26" fmla="*/ 2147483647 w 267"/>
              <a:gd name="T27" fmla="*/ 2147483647 h 466"/>
              <a:gd name="T28" fmla="*/ 2147483647 w 267"/>
              <a:gd name="T29" fmla="*/ 2147483647 h 466"/>
              <a:gd name="T30" fmla="*/ 2147483647 w 267"/>
              <a:gd name="T31" fmla="*/ 2147483647 h 466"/>
              <a:gd name="T32" fmla="*/ 2147483647 w 267"/>
              <a:gd name="T33" fmla="*/ 2147483647 h 466"/>
              <a:gd name="T34" fmla="*/ 2147483647 w 267"/>
              <a:gd name="T35" fmla="*/ 2147483647 h 466"/>
              <a:gd name="T36" fmla="*/ 2147483647 w 267"/>
              <a:gd name="T37" fmla="*/ 2147483647 h 466"/>
              <a:gd name="T38" fmla="*/ 2147483647 w 267"/>
              <a:gd name="T39" fmla="*/ 2147483647 h 466"/>
              <a:gd name="T40" fmla="*/ 2147483647 w 267"/>
              <a:gd name="T41" fmla="*/ 2147483647 h 466"/>
              <a:gd name="T42" fmla="*/ 2147483647 w 267"/>
              <a:gd name="T43" fmla="*/ 2147483647 h 466"/>
              <a:gd name="T44" fmla="*/ 2147483647 w 267"/>
              <a:gd name="T45" fmla="*/ 2147483647 h 466"/>
              <a:gd name="T46" fmla="*/ 2147483647 w 267"/>
              <a:gd name="T47" fmla="*/ 2147483647 h 466"/>
              <a:gd name="T48" fmla="*/ 2147483647 w 267"/>
              <a:gd name="T49" fmla="*/ 2147483647 h 466"/>
              <a:gd name="T50" fmla="*/ 2147483647 w 267"/>
              <a:gd name="T51" fmla="*/ 2147483647 h 466"/>
              <a:gd name="T52" fmla="*/ 2147483647 w 267"/>
              <a:gd name="T53" fmla="*/ 2147483647 h 466"/>
              <a:gd name="T54" fmla="*/ 2147483647 w 267"/>
              <a:gd name="T55" fmla="*/ 2147483647 h 466"/>
              <a:gd name="T56" fmla="*/ 2147483647 w 267"/>
              <a:gd name="T57" fmla="*/ 2147483647 h 466"/>
              <a:gd name="T58" fmla="*/ 2147483647 w 267"/>
              <a:gd name="T59" fmla="*/ 2147483647 h 466"/>
              <a:gd name="T60" fmla="*/ 2147483647 w 267"/>
              <a:gd name="T61" fmla="*/ 2147483647 h 466"/>
              <a:gd name="T62" fmla="*/ 2147483647 w 267"/>
              <a:gd name="T63" fmla="*/ 2147483647 h 466"/>
              <a:gd name="T64" fmla="*/ 2147483647 w 267"/>
              <a:gd name="T65" fmla="*/ 2147483647 h 466"/>
              <a:gd name="T66" fmla="*/ 2147483647 w 267"/>
              <a:gd name="T67" fmla="*/ 2147483647 h 466"/>
              <a:gd name="T68" fmla="*/ 2147483647 w 267"/>
              <a:gd name="T69" fmla="*/ 2147483647 h 466"/>
              <a:gd name="T70" fmla="*/ 2147483647 w 267"/>
              <a:gd name="T71" fmla="*/ 2147483647 h 466"/>
              <a:gd name="T72" fmla="*/ 2147483647 w 267"/>
              <a:gd name="T73" fmla="*/ 2147483647 h 466"/>
              <a:gd name="T74" fmla="*/ 2147483647 w 267"/>
              <a:gd name="T75" fmla="*/ 2147483647 h 466"/>
              <a:gd name="T76" fmla="*/ 2147483647 w 267"/>
              <a:gd name="T77" fmla="*/ 2147483647 h 466"/>
              <a:gd name="T78" fmla="*/ 2147483647 w 267"/>
              <a:gd name="T79" fmla="*/ 2147483647 h 466"/>
              <a:gd name="T80" fmla="*/ 2147483647 w 267"/>
              <a:gd name="T81" fmla="*/ 2147483647 h 466"/>
              <a:gd name="T82" fmla="*/ 2147483647 w 267"/>
              <a:gd name="T83" fmla="*/ 2147483647 h 466"/>
              <a:gd name="T84" fmla="*/ 2147483647 w 267"/>
              <a:gd name="T85" fmla="*/ 2147483647 h 466"/>
              <a:gd name="T86" fmla="*/ 2147483647 w 267"/>
              <a:gd name="T87" fmla="*/ 2147483647 h 466"/>
              <a:gd name="T88" fmla="*/ 2147483647 w 267"/>
              <a:gd name="T89" fmla="*/ 2147483647 h 466"/>
              <a:gd name="T90" fmla="*/ 2147483647 w 267"/>
              <a:gd name="T91" fmla="*/ 2147483647 h 466"/>
              <a:gd name="T92" fmla="*/ 2147483647 w 267"/>
              <a:gd name="T93" fmla="*/ 2147483647 h 466"/>
              <a:gd name="T94" fmla="*/ 2147483647 w 267"/>
              <a:gd name="T95" fmla="*/ 2147483647 h 466"/>
              <a:gd name="T96" fmla="*/ 2147483647 w 267"/>
              <a:gd name="T97" fmla="*/ 2147483647 h 466"/>
              <a:gd name="T98" fmla="*/ 2147483647 w 267"/>
              <a:gd name="T99" fmla="*/ 2147483647 h 466"/>
              <a:gd name="T100" fmla="*/ 2147483647 w 267"/>
              <a:gd name="T101" fmla="*/ 2147483647 h 466"/>
              <a:gd name="T102" fmla="*/ 2147483647 w 267"/>
              <a:gd name="T103" fmla="*/ 2147483647 h 466"/>
              <a:gd name="T104" fmla="*/ 2147483647 w 267"/>
              <a:gd name="T105" fmla="*/ 2147483647 h 466"/>
              <a:gd name="T106" fmla="*/ 2147483647 w 267"/>
              <a:gd name="T107" fmla="*/ 2147483647 h 466"/>
              <a:gd name="T108" fmla="*/ 2147483647 w 267"/>
              <a:gd name="T109" fmla="*/ 2147483647 h 466"/>
              <a:gd name="T110" fmla="*/ 2147483647 w 267"/>
              <a:gd name="T111" fmla="*/ 2147483647 h 466"/>
              <a:gd name="T112" fmla="*/ 2147483647 w 267"/>
              <a:gd name="T113" fmla="*/ 2147483647 h 466"/>
              <a:gd name="T114" fmla="*/ 2147483647 w 267"/>
              <a:gd name="T115" fmla="*/ 2147483647 h 466"/>
              <a:gd name="T116" fmla="*/ 2147483647 w 267"/>
              <a:gd name="T117" fmla="*/ 2147483647 h 466"/>
              <a:gd name="T118" fmla="*/ 2147483647 w 267"/>
              <a:gd name="T119" fmla="*/ 2147483647 h 466"/>
              <a:gd name="T120" fmla="*/ 2147483647 w 267"/>
              <a:gd name="T121" fmla="*/ 2147483647 h 466"/>
              <a:gd name="T122" fmla="*/ 2147483647 w 267"/>
              <a:gd name="T123" fmla="*/ 2147483647 h 466"/>
              <a:gd name="T124" fmla="*/ 2147483647 w 267"/>
              <a:gd name="T125" fmla="*/ 2147483647 h 46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67"/>
              <a:gd name="T190" fmla="*/ 0 h 466"/>
              <a:gd name="T191" fmla="*/ 267 w 267"/>
              <a:gd name="T192" fmla="*/ 466 h 46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67" h="466">
                <a:moveTo>
                  <a:pt x="3" y="155"/>
                </a:moveTo>
                <a:lnTo>
                  <a:pt x="6" y="148"/>
                </a:lnTo>
                <a:lnTo>
                  <a:pt x="12" y="135"/>
                </a:lnTo>
                <a:lnTo>
                  <a:pt x="15" y="128"/>
                </a:lnTo>
                <a:lnTo>
                  <a:pt x="21" y="125"/>
                </a:lnTo>
                <a:lnTo>
                  <a:pt x="26" y="112"/>
                </a:lnTo>
                <a:lnTo>
                  <a:pt x="30" y="100"/>
                </a:lnTo>
                <a:lnTo>
                  <a:pt x="37" y="92"/>
                </a:lnTo>
                <a:lnTo>
                  <a:pt x="43" y="83"/>
                </a:lnTo>
                <a:lnTo>
                  <a:pt x="47" y="73"/>
                </a:lnTo>
                <a:lnTo>
                  <a:pt x="53" y="66"/>
                </a:lnTo>
                <a:lnTo>
                  <a:pt x="60" y="57"/>
                </a:lnTo>
                <a:lnTo>
                  <a:pt x="67" y="48"/>
                </a:lnTo>
                <a:lnTo>
                  <a:pt x="70" y="33"/>
                </a:lnTo>
                <a:lnTo>
                  <a:pt x="70" y="13"/>
                </a:lnTo>
                <a:lnTo>
                  <a:pt x="68" y="1"/>
                </a:lnTo>
                <a:lnTo>
                  <a:pt x="75" y="8"/>
                </a:lnTo>
                <a:lnTo>
                  <a:pt x="88" y="8"/>
                </a:lnTo>
                <a:lnTo>
                  <a:pt x="101" y="5"/>
                </a:lnTo>
                <a:lnTo>
                  <a:pt x="108" y="0"/>
                </a:lnTo>
                <a:lnTo>
                  <a:pt x="121" y="1"/>
                </a:lnTo>
                <a:lnTo>
                  <a:pt x="129" y="8"/>
                </a:lnTo>
                <a:lnTo>
                  <a:pt x="123" y="18"/>
                </a:lnTo>
                <a:lnTo>
                  <a:pt x="121" y="28"/>
                </a:lnTo>
                <a:lnTo>
                  <a:pt x="123" y="37"/>
                </a:lnTo>
                <a:lnTo>
                  <a:pt x="119" y="46"/>
                </a:lnTo>
                <a:lnTo>
                  <a:pt x="121" y="57"/>
                </a:lnTo>
                <a:lnTo>
                  <a:pt x="130" y="58"/>
                </a:lnTo>
                <a:lnTo>
                  <a:pt x="142" y="66"/>
                </a:lnTo>
                <a:lnTo>
                  <a:pt x="159" y="83"/>
                </a:lnTo>
                <a:lnTo>
                  <a:pt x="167" y="88"/>
                </a:lnTo>
                <a:lnTo>
                  <a:pt x="170" y="97"/>
                </a:lnTo>
                <a:lnTo>
                  <a:pt x="170" y="106"/>
                </a:lnTo>
                <a:lnTo>
                  <a:pt x="165" y="115"/>
                </a:lnTo>
                <a:lnTo>
                  <a:pt x="156" y="118"/>
                </a:lnTo>
                <a:lnTo>
                  <a:pt x="137" y="118"/>
                </a:lnTo>
                <a:lnTo>
                  <a:pt x="129" y="112"/>
                </a:lnTo>
                <a:lnTo>
                  <a:pt x="119" y="106"/>
                </a:lnTo>
                <a:lnTo>
                  <a:pt x="103" y="106"/>
                </a:lnTo>
                <a:lnTo>
                  <a:pt x="97" y="118"/>
                </a:lnTo>
                <a:lnTo>
                  <a:pt x="90" y="132"/>
                </a:lnTo>
                <a:lnTo>
                  <a:pt x="74" y="140"/>
                </a:lnTo>
                <a:lnTo>
                  <a:pt x="74" y="150"/>
                </a:lnTo>
                <a:lnTo>
                  <a:pt x="68" y="155"/>
                </a:lnTo>
                <a:lnTo>
                  <a:pt x="60" y="173"/>
                </a:lnTo>
                <a:lnTo>
                  <a:pt x="75" y="170"/>
                </a:lnTo>
                <a:lnTo>
                  <a:pt x="85" y="173"/>
                </a:lnTo>
                <a:lnTo>
                  <a:pt x="97" y="183"/>
                </a:lnTo>
                <a:lnTo>
                  <a:pt x="103" y="193"/>
                </a:lnTo>
                <a:lnTo>
                  <a:pt x="112" y="203"/>
                </a:lnTo>
                <a:lnTo>
                  <a:pt x="117" y="210"/>
                </a:lnTo>
                <a:lnTo>
                  <a:pt x="119" y="223"/>
                </a:lnTo>
                <a:lnTo>
                  <a:pt x="121" y="233"/>
                </a:lnTo>
                <a:lnTo>
                  <a:pt x="129" y="238"/>
                </a:lnTo>
                <a:lnTo>
                  <a:pt x="129" y="253"/>
                </a:lnTo>
                <a:lnTo>
                  <a:pt x="132" y="263"/>
                </a:lnTo>
                <a:lnTo>
                  <a:pt x="123" y="285"/>
                </a:lnTo>
                <a:lnTo>
                  <a:pt x="129" y="291"/>
                </a:lnTo>
                <a:lnTo>
                  <a:pt x="132" y="300"/>
                </a:lnTo>
                <a:lnTo>
                  <a:pt x="137" y="310"/>
                </a:lnTo>
                <a:lnTo>
                  <a:pt x="141" y="317"/>
                </a:lnTo>
                <a:lnTo>
                  <a:pt x="141" y="326"/>
                </a:lnTo>
                <a:lnTo>
                  <a:pt x="150" y="326"/>
                </a:lnTo>
                <a:lnTo>
                  <a:pt x="159" y="326"/>
                </a:lnTo>
                <a:lnTo>
                  <a:pt x="159" y="311"/>
                </a:lnTo>
                <a:lnTo>
                  <a:pt x="159" y="305"/>
                </a:lnTo>
                <a:lnTo>
                  <a:pt x="159" y="288"/>
                </a:lnTo>
                <a:lnTo>
                  <a:pt x="172" y="288"/>
                </a:lnTo>
                <a:lnTo>
                  <a:pt x="179" y="295"/>
                </a:lnTo>
                <a:lnTo>
                  <a:pt x="192" y="310"/>
                </a:lnTo>
                <a:lnTo>
                  <a:pt x="199" y="325"/>
                </a:lnTo>
                <a:lnTo>
                  <a:pt x="207" y="330"/>
                </a:lnTo>
                <a:lnTo>
                  <a:pt x="212" y="335"/>
                </a:lnTo>
                <a:lnTo>
                  <a:pt x="232" y="340"/>
                </a:lnTo>
                <a:lnTo>
                  <a:pt x="251" y="346"/>
                </a:lnTo>
                <a:lnTo>
                  <a:pt x="252" y="375"/>
                </a:lnTo>
                <a:lnTo>
                  <a:pt x="263" y="393"/>
                </a:lnTo>
                <a:lnTo>
                  <a:pt x="266" y="400"/>
                </a:lnTo>
                <a:lnTo>
                  <a:pt x="266" y="417"/>
                </a:lnTo>
                <a:lnTo>
                  <a:pt x="263" y="426"/>
                </a:lnTo>
                <a:lnTo>
                  <a:pt x="258" y="433"/>
                </a:lnTo>
                <a:lnTo>
                  <a:pt x="251" y="440"/>
                </a:lnTo>
                <a:lnTo>
                  <a:pt x="249" y="455"/>
                </a:lnTo>
                <a:lnTo>
                  <a:pt x="244" y="465"/>
                </a:lnTo>
                <a:lnTo>
                  <a:pt x="236" y="458"/>
                </a:lnTo>
                <a:lnTo>
                  <a:pt x="221" y="455"/>
                </a:lnTo>
                <a:lnTo>
                  <a:pt x="211" y="455"/>
                </a:lnTo>
                <a:lnTo>
                  <a:pt x="205" y="442"/>
                </a:lnTo>
                <a:lnTo>
                  <a:pt x="203" y="431"/>
                </a:lnTo>
                <a:lnTo>
                  <a:pt x="205" y="417"/>
                </a:lnTo>
                <a:lnTo>
                  <a:pt x="197" y="400"/>
                </a:lnTo>
                <a:lnTo>
                  <a:pt x="190" y="393"/>
                </a:lnTo>
                <a:lnTo>
                  <a:pt x="183" y="385"/>
                </a:lnTo>
                <a:lnTo>
                  <a:pt x="172" y="385"/>
                </a:lnTo>
                <a:lnTo>
                  <a:pt x="161" y="390"/>
                </a:lnTo>
                <a:lnTo>
                  <a:pt x="156" y="398"/>
                </a:lnTo>
                <a:lnTo>
                  <a:pt x="141" y="406"/>
                </a:lnTo>
                <a:lnTo>
                  <a:pt x="134" y="398"/>
                </a:lnTo>
                <a:lnTo>
                  <a:pt x="137" y="386"/>
                </a:lnTo>
                <a:lnTo>
                  <a:pt x="141" y="378"/>
                </a:lnTo>
                <a:lnTo>
                  <a:pt x="132" y="370"/>
                </a:lnTo>
                <a:lnTo>
                  <a:pt x="119" y="366"/>
                </a:lnTo>
                <a:lnTo>
                  <a:pt x="112" y="360"/>
                </a:lnTo>
                <a:lnTo>
                  <a:pt x="103" y="345"/>
                </a:lnTo>
                <a:lnTo>
                  <a:pt x="108" y="331"/>
                </a:lnTo>
                <a:lnTo>
                  <a:pt x="103" y="317"/>
                </a:lnTo>
                <a:lnTo>
                  <a:pt x="95" y="310"/>
                </a:lnTo>
                <a:lnTo>
                  <a:pt x="101" y="297"/>
                </a:lnTo>
                <a:lnTo>
                  <a:pt x="107" y="275"/>
                </a:lnTo>
                <a:lnTo>
                  <a:pt x="107" y="263"/>
                </a:lnTo>
                <a:lnTo>
                  <a:pt x="103" y="251"/>
                </a:lnTo>
                <a:lnTo>
                  <a:pt x="103" y="238"/>
                </a:lnTo>
                <a:lnTo>
                  <a:pt x="97" y="230"/>
                </a:lnTo>
                <a:lnTo>
                  <a:pt x="88" y="228"/>
                </a:lnTo>
                <a:lnTo>
                  <a:pt x="77" y="226"/>
                </a:lnTo>
                <a:lnTo>
                  <a:pt x="67" y="228"/>
                </a:lnTo>
                <a:lnTo>
                  <a:pt x="53" y="233"/>
                </a:lnTo>
                <a:lnTo>
                  <a:pt x="52" y="223"/>
                </a:lnTo>
                <a:lnTo>
                  <a:pt x="48" y="213"/>
                </a:lnTo>
                <a:lnTo>
                  <a:pt x="43" y="208"/>
                </a:lnTo>
                <a:lnTo>
                  <a:pt x="37" y="198"/>
                </a:lnTo>
                <a:lnTo>
                  <a:pt x="21" y="193"/>
                </a:lnTo>
                <a:lnTo>
                  <a:pt x="15" y="188"/>
                </a:lnTo>
                <a:lnTo>
                  <a:pt x="5" y="178"/>
                </a:lnTo>
                <a:lnTo>
                  <a:pt x="0" y="170"/>
                </a:lnTo>
                <a:lnTo>
                  <a:pt x="1" y="160"/>
                </a:lnTo>
                <a:lnTo>
                  <a:pt x="3" y="155"/>
                </a:lnTo>
              </a:path>
            </a:pathLst>
          </a:custGeom>
          <a:solidFill>
            <a:srgbClr val="00B05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84" name="Freeform 36"/>
          <p:cNvSpPr>
            <a:spLocks/>
          </p:cNvSpPr>
          <p:nvPr/>
        </p:nvSpPr>
        <p:spPr bwMode="auto">
          <a:xfrm>
            <a:off x="2865438" y="2628900"/>
            <a:ext cx="185737" cy="314325"/>
          </a:xfrm>
          <a:custGeom>
            <a:avLst/>
            <a:gdLst>
              <a:gd name="T0" fmla="*/ 2147483647 w 117"/>
              <a:gd name="T1" fmla="*/ 2147483647 h 198"/>
              <a:gd name="T2" fmla="*/ 2147483647 w 117"/>
              <a:gd name="T3" fmla="*/ 2147483647 h 198"/>
              <a:gd name="T4" fmla="*/ 2147483647 w 117"/>
              <a:gd name="T5" fmla="*/ 2147483647 h 198"/>
              <a:gd name="T6" fmla="*/ 2147483647 w 117"/>
              <a:gd name="T7" fmla="*/ 2147483647 h 198"/>
              <a:gd name="T8" fmla="*/ 2147483647 w 117"/>
              <a:gd name="T9" fmla="*/ 2147483647 h 198"/>
              <a:gd name="T10" fmla="*/ 2147483647 w 117"/>
              <a:gd name="T11" fmla="*/ 2147483647 h 198"/>
              <a:gd name="T12" fmla="*/ 2147483647 w 117"/>
              <a:gd name="T13" fmla="*/ 2147483647 h 198"/>
              <a:gd name="T14" fmla="*/ 2147483647 w 117"/>
              <a:gd name="T15" fmla="*/ 2147483647 h 198"/>
              <a:gd name="T16" fmla="*/ 2147483647 w 117"/>
              <a:gd name="T17" fmla="*/ 2147483647 h 198"/>
              <a:gd name="T18" fmla="*/ 2147483647 w 117"/>
              <a:gd name="T19" fmla="*/ 2147483647 h 198"/>
              <a:gd name="T20" fmla="*/ 2147483647 w 117"/>
              <a:gd name="T21" fmla="*/ 2147483647 h 198"/>
              <a:gd name="T22" fmla="*/ 2147483647 w 117"/>
              <a:gd name="T23" fmla="*/ 2147483647 h 198"/>
              <a:gd name="T24" fmla="*/ 2147483647 w 117"/>
              <a:gd name="T25" fmla="*/ 2147483647 h 198"/>
              <a:gd name="T26" fmla="*/ 2147483647 w 117"/>
              <a:gd name="T27" fmla="*/ 2147483647 h 198"/>
              <a:gd name="T28" fmla="*/ 2147483647 w 117"/>
              <a:gd name="T29" fmla="*/ 2147483647 h 198"/>
              <a:gd name="T30" fmla="*/ 2147483647 w 117"/>
              <a:gd name="T31" fmla="*/ 2147483647 h 198"/>
              <a:gd name="T32" fmla="*/ 2147483647 w 117"/>
              <a:gd name="T33" fmla="*/ 2147483647 h 198"/>
              <a:gd name="T34" fmla="*/ 2147483647 w 117"/>
              <a:gd name="T35" fmla="*/ 2147483647 h 198"/>
              <a:gd name="T36" fmla="*/ 2147483647 w 117"/>
              <a:gd name="T37" fmla="*/ 2147483647 h 198"/>
              <a:gd name="T38" fmla="*/ 2147483647 w 117"/>
              <a:gd name="T39" fmla="*/ 2147483647 h 198"/>
              <a:gd name="T40" fmla="*/ 2147483647 w 117"/>
              <a:gd name="T41" fmla="*/ 2147483647 h 198"/>
              <a:gd name="T42" fmla="*/ 2147483647 w 117"/>
              <a:gd name="T43" fmla="*/ 2147483647 h 198"/>
              <a:gd name="T44" fmla="*/ 2147483647 w 117"/>
              <a:gd name="T45" fmla="*/ 2147483647 h 198"/>
              <a:gd name="T46" fmla="*/ 2147483647 w 117"/>
              <a:gd name="T47" fmla="*/ 2147483647 h 198"/>
              <a:gd name="T48" fmla="*/ 2147483647 w 117"/>
              <a:gd name="T49" fmla="*/ 2147483647 h 198"/>
              <a:gd name="T50" fmla="*/ 2147483647 w 117"/>
              <a:gd name="T51" fmla="*/ 2147483647 h 198"/>
              <a:gd name="T52" fmla="*/ 2147483647 w 117"/>
              <a:gd name="T53" fmla="*/ 2147483647 h 198"/>
              <a:gd name="T54" fmla="*/ 2147483647 w 117"/>
              <a:gd name="T55" fmla="*/ 2147483647 h 198"/>
              <a:gd name="T56" fmla="*/ 2147483647 w 117"/>
              <a:gd name="T57" fmla="*/ 2147483647 h 198"/>
              <a:gd name="T58" fmla="*/ 0 w 117"/>
              <a:gd name="T59" fmla="*/ 2147483647 h 198"/>
              <a:gd name="T60" fmla="*/ 2147483647 w 117"/>
              <a:gd name="T61" fmla="*/ 2147483647 h 198"/>
              <a:gd name="T62" fmla="*/ 2147483647 w 117"/>
              <a:gd name="T63" fmla="*/ 2147483647 h 198"/>
              <a:gd name="T64" fmla="*/ 2147483647 w 117"/>
              <a:gd name="T65" fmla="*/ 2147483647 h 198"/>
              <a:gd name="T66" fmla="*/ 2147483647 w 117"/>
              <a:gd name="T67" fmla="*/ 2147483647 h 198"/>
              <a:gd name="T68" fmla="*/ 2147483647 w 117"/>
              <a:gd name="T69" fmla="*/ 2147483647 h 198"/>
              <a:gd name="T70" fmla="*/ 2147483647 w 117"/>
              <a:gd name="T71" fmla="*/ 2147483647 h 198"/>
              <a:gd name="T72" fmla="*/ 2147483647 w 117"/>
              <a:gd name="T73" fmla="*/ 2147483647 h 198"/>
              <a:gd name="T74" fmla="*/ 2147483647 w 117"/>
              <a:gd name="T75" fmla="*/ 2147483647 h 198"/>
              <a:gd name="T76" fmla="*/ 2147483647 w 117"/>
              <a:gd name="T77" fmla="*/ 0 h 198"/>
              <a:gd name="T78" fmla="*/ 2147483647 w 117"/>
              <a:gd name="T79" fmla="*/ 2147483647 h 198"/>
              <a:gd name="T80" fmla="*/ 2147483647 w 117"/>
              <a:gd name="T81" fmla="*/ 2147483647 h 198"/>
              <a:gd name="T82" fmla="*/ 2147483647 w 117"/>
              <a:gd name="T83" fmla="*/ 2147483647 h 198"/>
              <a:gd name="T84" fmla="*/ 2147483647 w 117"/>
              <a:gd name="T85" fmla="*/ 2147483647 h 198"/>
              <a:gd name="T86" fmla="*/ 2147483647 w 117"/>
              <a:gd name="T87" fmla="*/ 2147483647 h 198"/>
              <a:gd name="T88" fmla="*/ 2147483647 w 117"/>
              <a:gd name="T89" fmla="*/ 2147483647 h 198"/>
              <a:gd name="T90" fmla="*/ 2147483647 w 117"/>
              <a:gd name="T91" fmla="*/ 2147483647 h 198"/>
              <a:gd name="T92" fmla="*/ 2147483647 w 117"/>
              <a:gd name="T93" fmla="*/ 2147483647 h 198"/>
              <a:gd name="T94" fmla="*/ 2147483647 w 117"/>
              <a:gd name="T95" fmla="*/ 2147483647 h 198"/>
              <a:gd name="T96" fmla="*/ 2147483647 w 117"/>
              <a:gd name="T97" fmla="*/ 2147483647 h 198"/>
              <a:gd name="T98" fmla="*/ 2147483647 w 117"/>
              <a:gd name="T99" fmla="*/ 2147483647 h 198"/>
              <a:gd name="T100" fmla="*/ 2147483647 w 117"/>
              <a:gd name="T101" fmla="*/ 2147483647 h 198"/>
              <a:gd name="T102" fmla="*/ 2147483647 w 117"/>
              <a:gd name="T103" fmla="*/ 2147483647 h 19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7"/>
              <a:gd name="T157" fmla="*/ 0 h 198"/>
              <a:gd name="T158" fmla="*/ 117 w 117"/>
              <a:gd name="T159" fmla="*/ 198 h 19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7" h="198">
                <a:moveTo>
                  <a:pt x="40" y="78"/>
                </a:moveTo>
                <a:lnTo>
                  <a:pt x="42" y="87"/>
                </a:lnTo>
                <a:lnTo>
                  <a:pt x="45" y="97"/>
                </a:lnTo>
                <a:lnTo>
                  <a:pt x="49" y="105"/>
                </a:lnTo>
                <a:lnTo>
                  <a:pt x="58" y="117"/>
                </a:lnTo>
                <a:lnTo>
                  <a:pt x="60" y="128"/>
                </a:lnTo>
                <a:lnTo>
                  <a:pt x="69" y="132"/>
                </a:lnTo>
                <a:lnTo>
                  <a:pt x="79" y="140"/>
                </a:lnTo>
                <a:lnTo>
                  <a:pt x="86" y="147"/>
                </a:lnTo>
                <a:lnTo>
                  <a:pt x="102" y="167"/>
                </a:lnTo>
                <a:lnTo>
                  <a:pt x="111" y="182"/>
                </a:lnTo>
                <a:lnTo>
                  <a:pt x="116" y="187"/>
                </a:lnTo>
                <a:lnTo>
                  <a:pt x="113" y="197"/>
                </a:lnTo>
                <a:lnTo>
                  <a:pt x="104" y="194"/>
                </a:lnTo>
                <a:lnTo>
                  <a:pt x="99" y="187"/>
                </a:lnTo>
                <a:lnTo>
                  <a:pt x="97" y="180"/>
                </a:lnTo>
                <a:lnTo>
                  <a:pt x="89" y="170"/>
                </a:lnTo>
                <a:lnTo>
                  <a:pt x="82" y="160"/>
                </a:lnTo>
                <a:lnTo>
                  <a:pt x="74" y="154"/>
                </a:lnTo>
                <a:lnTo>
                  <a:pt x="60" y="148"/>
                </a:lnTo>
                <a:lnTo>
                  <a:pt x="47" y="130"/>
                </a:lnTo>
                <a:lnTo>
                  <a:pt x="37" y="132"/>
                </a:lnTo>
                <a:lnTo>
                  <a:pt x="27" y="132"/>
                </a:lnTo>
                <a:lnTo>
                  <a:pt x="17" y="128"/>
                </a:lnTo>
                <a:lnTo>
                  <a:pt x="13" y="115"/>
                </a:lnTo>
                <a:lnTo>
                  <a:pt x="13" y="102"/>
                </a:lnTo>
                <a:lnTo>
                  <a:pt x="10" y="95"/>
                </a:lnTo>
                <a:lnTo>
                  <a:pt x="5" y="85"/>
                </a:lnTo>
                <a:lnTo>
                  <a:pt x="1" y="77"/>
                </a:lnTo>
                <a:lnTo>
                  <a:pt x="0" y="62"/>
                </a:lnTo>
                <a:lnTo>
                  <a:pt x="1" y="50"/>
                </a:lnTo>
                <a:lnTo>
                  <a:pt x="5" y="38"/>
                </a:lnTo>
                <a:lnTo>
                  <a:pt x="5" y="28"/>
                </a:lnTo>
                <a:lnTo>
                  <a:pt x="8" y="18"/>
                </a:lnTo>
                <a:lnTo>
                  <a:pt x="27" y="12"/>
                </a:lnTo>
                <a:lnTo>
                  <a:pt x="32" y="18"/>
                </a:lnTo>
                <a:lnTo>
                  <a:pt x="42" y="18"/>
                </a:lnTo>
                <a:lnTo>
                  <a:pt x="45" y="8"/>
                </a:lnTo>
                <a:lnTo>
                  <a:pt x="52" y="0"/>
                </a:lnTo>
                <a:lnTo>
                  <a:pt x="82" y="15"/>
                </a:lnTo>
                <a:lnTo>
                  <a:pt x="99" y="32"/>
                </a:lnTo>
                <a:lnTo>
                  <a:pt x="94" y="45"/>
                </a:lnTo>
                <a:lnTo>
                  <a:pt x="86" y="41"/>
                </a:lnTo>
                <a:lnTo>
                  <a:pt x="74" y="36"/>
                </a:lnTo>
                <a:lnTo>
                  <a:pt x="62" y="32"/>
                </a:lnTo>
                <a:lnTo>
                  <a:pt x="56" y="38"/>
                </a:lnTo>
                <a:lnTo>
                  <a:pt x="58" y="50"/>
                </a:lnTo>
                <a:lnTo>
                  <a:pt x="65" y="56"/>
                </a:lnTo>
                <a:lnTo>
                  <a:pt x="58" y="65"/>
                </a:lnTo>
                <a:lnTo>
                  <a:pt x="52" y="70"/>
                </a:lnTo>
                <a:lnTo>
                  <a:pt x="42" y="73"/>
                </a:lnTo>
                <a:lnTo>
                  <a:pt x="40" y="78"/>
                </a:lnTo>
              </a:path>
            </a:pathLst>
          </a:custGeom>
          <a:solidFill>
            <a:srgbClr val="00B05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85" name="Freeform 37"/>
          <p:cNvSpPr>
            <a:spLocks/>
          </p:cNvSpPr>
          <p:nvPr/>
        </p:nvSpPr>
        <p:spPr bwMode="auto">
          <a:xfrm>
            <a:off x="653256" y="2819400"/>
            <a:ext cx="2093913" cy="849313"/>
          </a:xfrm>
          <a:custGeom>
            <a:avLst/>
            <a:gdLst>
              <a:gd name="T0" fmla="*/ 2147483647 w 1319"/>
              <a:gd name="T1" fmla="*/ 2147483647 h 535"/>
              <a:gd name="T2" fmla="*/ 2147483647 w 1319"/>
              <a:gd name="T3" fmla="*/ 2147483647 h 535"/>
              <a:gd name="T4" fmla="*/ 2147483647 w 1319"/>
              <a:gd name="T5" fmla="*/ 2147483647 h 535"/>
              <a:gd name="T6" fmla="*/ 2147483647 w 1319"/>
              <a:gd name="T7" fmla="*/ 2147483647 h 535"/>
              <a:gd name="T8" fmla="*/ 2147483647 w 1319"/>
              <a:gd name="T9" fmla="*/ 2147483647 h 535"/>
              <a:gd name="T10" fmla="*/ 2147483647 w 1319"/>
              <a:gd name="T11" fmla="*/ 2147483647 h 535"/>
              <a:gd name="T12" fmla="*/ 2147483647 w 1319"/>
              <a:gd name="T13" fmla="*/ 2147483647 h 535"/>
              <a:gd name="T14" fmla="*/ 2147483647 w 1319"/>
              <a:gd name="T15" fmla="*/ 2147483647 h 535"/>
              <a:gd name="T16" fmla="*/ 2147483647 w 1319"/>
              <a:gd name="T17" fmla="*/ 2147483647 h 535"/>
              <a:gd name="T18" fmla="*/ 2147483647 w 1319"/>
              <a:gd name="T19" fmla="*/ 2147483647 h 535"/>
              <a:gd name="T20" fmla="*/ 2147483647 w 1319"/>
              <a:gd name="T21" fmla="*/ 2147483647 h 535"/>
              <a:gd name="T22" fmla="*/ 2147483647 w 1319"/>
              <a:gd name="T23" fmla="*/ 2147483647 h 535"/>
              <a:gd name="T24" fmla="*/ 2147483647 w 1319"/>
              <a:gd name="T25" fmla="*/ 2147483647 h 535"/>
              <a:gd name="T26" fmla="*/ 2147483647 w 1319"/>
              <a:gd name="T27" fmla="*/ 2147483647 h 535"/>
              <a:gd name="T28" fmla="*/ 2147483647 w 1319"/>
              <a:gd name="T29" fmla="*/ 2147483647 h 535"/>
              <a:gd name="T30" fmla="*/ 2147483647 w 1319"/>
              <a:gd name="T31" fmla="*/ 2147483647 h 535"/>
              <a:gd name="T32" fmla="*/ 2147483647 w 1319"/>
              <a:gd name="T33" fmla="*/ 2147483647 h 535"/>
              <a:gd name="T34" fmla="*/ 2147483647 w 1319"/>
              <a:gd name="T35" fmla="*/ 2147483647 h 535"/>
              <a:gd name="T36" fmla="*/ 2147483647 w 1319"/>
              <a:gd name="T37" fmla="*/ 2147483647 h 535"/>
              <a:gd name="T38" fmla="*/ 2147483647 w 1319"/>
              <a:gd name="T39" fmla="*/ 0 h 535"/>
              <a:gd name="T40" fmla="*/ 2147483647 w 1319"/>
              <a:gd name="T41" fmla="*/ 2147483647 h 535"/>
              <a:gd name="T42" fmla="*/ 2147483647 w 1319"/>
              <a:gd name="T43" fmla="*/ 2147483647 h 535"/>
              <a:gd name="T44" fmla="*/ 2147483647 w 1319"/>
              <a:gd name="T45" fmla="*/ 2147483647 h 535"/>
              <a:gd name="T46" fmla="*/ 2147483647 w 1319"/>
              <a:gd name="T47" fmla="*/ 2147483647 h 535"/>
              <a:gd name="T48" fmla="*/ 2147483647 w 1319"/>
              <a:gd name="T49" fmla="*/ 2147483647 h 535"/>
              <a:gd name="T50" fmla="*/ 2147483647 w 1319"/>
              <a:gd name="T51" fmla="*/ 2147483647 h 535"/>
              <a:gd name="T52" fmla="*/ 2147483647 w 1319"/>
              <a:gd name="T53" fmla="*/ 2147483647 h 535"/>
              <a:gd name="T54" fmla="*/ 2147483647 w 1319"/>
              <a:gd name="T55" fmla="*/ 2147483647 h 535"/>
              <a:gd name="T56" fmla="*/ 2147483647 w 1319"/>
              <a:gd name="T57" fmla="*/ 2147483647 h 535"/>
              <a:gd name="T58" fmla="*/ 2147483647 w 1319"/>
              <a:gd name="T59" fmla="*/ 2147483647 h 535"/>
              <a:gd name="T60" fmla="*/ 2147483647 w 1319"/>
              <a:gd name="T61" fmla="*/ 2147483647 h 535"/>
              <a:gd name="T62" fmla="*/ 2147483647 w 1319"/>
              <a:gd name="T63" fmla="*/ 2147483647 h 535"/>
              <a:gd name="T64" fmla="*/ 2147483647 w 1319"/>
              <a:gd name="T65" fmla="*/ 2147483647 h 535"/>
              <a:gd name="T66" fmla="*/ 2147483647 w 1319"/>
              <a:gd name="T67" fmla="*/ 2147483647 h 535"/>
              <a:gd name="T68" fmla="*/ 2147483647 w 1319"/>
              <a:gd name="T69" fmla="*/ 2147483647 h 535"/>
              <a:gd name="T70" fmla="*/ 2147483647 w 1319"/>
              <a:gd name="T71" fmla="*/ 2147483647 h 535"/>
              <a:gd name="T72" fmla="*/ 2147483647 w 1319"/>
              <a:gd name="T73" fmla="*/ 2147483647 h 535"/>
              <a:gd name="T74" fmla="*/ 2147483647 w 1319"/>
              <a:gd name="T75" fmla="*/ 2147483647 h 535"/>
              <a:gd name="T76" fmla="*/ 2147483647 w 1319"/>
              <a:gd name="T77" fmla="*/ 2147483647 h 535"/>
              <a:gd name="T78" fmla="*/ 2147483647 w 1319"/>
              <a:gd name="T79" fmla="*/ 2147483647 h 535"/>
              <a:gd name="T80" fmla="*/ 2147483647 w 1319"/>
              <a:gd name="T81" fmla="*/ 2147483647 h 535"/>
              <a:gd name="T82" fmla="*/ 2147483647 w 1319"/>
              <a:gd name="T83" fmla="*/ 2147483647 h 535"/>
              <a:gd name="T84" fmla="*/ 2147483647 w 1319"/>
              <a:gd name="T85" fmla="*/ 2147483647 h 535"/>
              <a:gd name="T86" fmla="*/ 2147483647 w 1319"/>
              <a:gd name="T87" fmla="*/ 2147483647 h 535"/>
              <a:gd name="T88" fmla="*/ 2147483647 w 1319"/>
              <a:gd name="T89" fmla="*/ 2147483647 h 535"/>
              <a:gd name="T90" fmla="*/ 2147483647 w 1319"/>
              <a:gd name="T91" fmla="*/ 2147483647 h 535"/>
              <a:gd name="T92" fmla="*/ 2147483647 w 1319"/>
              <a:gd name="T93" fmla="*/ 2147483647 h 53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319"/>
              <a:gd name="T142" fmla="*/ 0 h 535"/>
              <a:gd name="T143" fmla="*/ 1319 w 1319"/>
              <a:gd name="T144" fmla="*/ 535 h 53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319" h="535">
                <a:moveTo>
                  <a:pt x="724" y="534"/>
                </a:moveTo>
                <a:lnTo>
                  <a:pt x="699" y="529"/>
                </a:lnTo>
                <a:lnTo>
                  <a:pt x="307" y="507"/>
                </a:lnTo>
                <a:lnTo>
                  <a:pt x="166" y="497"/>
                </a:lnTo>
                <a:lnTo>
                  <a:pt x="160" y="446"/>
                </a:lnTo>
                <a:lnTo>
                  <a:pt x="157" y="437"/>
                </a:lnTo>
                <a:lnTo>
                  <a:pt x="153" y="420"/>
                </a:lnTo>
                <a:lnTo>
                  <a:pt x="152" y="409"/>
                </a:lnTo>
                <a:lnTo>
                  <a:pt x="150" y="400"/>
                </a:lnTo>
                <a:lnTo>
                  <a:pt x="145" y="379"/>
                </a:lnTo>
                <a:lnTo>
                  <a:pt x="133" y="353"/>
                </a:lnTo>
                <a:lnTo>
                  <a:pt x="126" y="347"/>
                </a:lnTo>
                <a:lnTo>
                  <a:pt x="130" y="339"/>
                </a:lnTo>
                <a:lnTo>
                  <a:pt x="132" y="330"/>
                </a:lnTo>
                <a:lnTo>
                  <a:pt x="130" y="313"/>
                </a:lnTo>
                <a:lnTo>
                  <a:pt x="126" y="304"/>
                </a:lnTo>
                <a:lnTo>
                  <a:pt x="113" y="302"/>
                </a:lnTo>
                <a:lnTo>
                  <a:pt x="113" y="288"/>
                </a:lnTo>
                <a:lnTo>
                  <a:pt x="103" y="284"/>
                </a:lnTo>
                <a:lnTo>
                  <a:pt x="93" y="284"/>
                </a:lnTo>
                <a:lnTo>
                  <a:pt x="93" y="270"/>
                </a:lnTo>
                <a:lnTo>
                  <a:pt x="75" y="255"/>
                </a:lnTo>
                <a:lnTo>
                  <a:pt x="75" y="240"/>
                </a:lnTo>
                <a:lnTo>
                  <a:pt x="39" y="224"/>
                </a:lnTo>
                <a:lnTo>
                  <a:pt x="40" y="202"/>
                </a:lnTo>
                <a:lnTo>
                  <a:pt x="35" y="188"/>
                </a:lnTo>
                <a:lnTo>
                  <a:pt x="21" y="186"/>
                </a:lnTo>
                <a:lnTo>
                  <a:pt x="0" y="179"/>
                </a:lnTo>
                <a:lnTo>
                  <a:pt x="0" y="177"/>
                </a:lnTo>
                <a:lnTo>
                  <a:pt x="245" y="192"/>
                </a:lnTo>
                <a:lnTo>
                  <a:pt x="751" y="215"/>
                </a:lnTo>
                <a:lnTo>
                  <a:pt x="758" y="215"/>
                </a:lnTo>
                <a:lnTo>
                  <a:pt x="951" y="224"/>
                </a:lnTo>
                <a:lnTo>
                  <a:pt x="966" y="224"/>
                </a:lnTo>
                <a:lnTo>
                  <a:pt x="1098" y="228"/>
                </a:lnTo>
                <a:lnTo>
                  <a:pt x="1101" y="140"/>
                </a:lnTo>
                <a:lnTo>
                  <a:pt x="1104" y="50"/>
                </a:lnTo>
                <a:lnTo>
                  <a:pt x="1118" y="50"/>
                </a:lnTo>
                <a:lnTo>
                  <a:pt x="1124" y="59"/>
                </a:lnTo>
                <a:lnTo>
                  <a:pt x="1144" y="66"/>
                </a:lnTo>
                <a:lnTo>
                  <a:pt x="1158" y="85"/>
                </a:lnTo>
                <a:lnTo>
                  <a:pt x="1159" y="97"/>
                </a:lnTo>
                <a:lnTo>
                  <a:pt x="1164" y="106"/>
                </a:lnTo>
                <a:lnTo>
                  <a:pt x="1154" y="119"/>
                </a:lnTo>
                <a:lnTo>
                  <a:pt x="1143" y="125"/>
                </a:lnTo>
                <a:lnTo>
                  <a:pt x="1161" y="126"/>
                </a:lnTo>
                <a:lnTo>
                  <a:pt x="1171" y="125"/>
                </a:lnTo>
                <a:lnTo>
                  <a:pt x="1178" y="110"/>
                </a:lnTo>
                <a:lnTo>
                  <a:pt x="1184" y="97"/>
                </a:lnTo>
                <a:lnTo>
                  <a:pt x="1183" y="90"/>
                </a:lnTo>
                <a:lnTo>
                  <a:pt x="1184" y="80"/>
                </a:lnTo>
                <a:lnTo>
                  <a:pt x="1166" y="68"/>
                </a:lnTo>
                <a:lnTo>
                  <a:pt x="1159" y="60"/>
                </a:lnTo>
                <a:lnTo>
                  <a:pt x="1144" y="59"/>
                </a:lnTo>
                <a:lnTo>
                  <a:pt x="1154" y="40"/>
                </a:lnTo>
                <a:lnTo>
                  <a:pt x="1148" y="26"/>
                </a:lnTo>
                <a:lnTo>
                  <a:pt x="1178" y="6"/>
                </a:lnTo>
                <a:lnTo>
                  <a:pt x="1199" y="3"/>
                </a:lnTo>
                <a:lnTo>
                  <a:pt x="1216" y="0"/>
                </a:lnTo>
                <a:lnTo>
                  <a:pt x="1233" y="0"/>
                </a:lnTo>
                <a:lnTo>
                  <a:pt x="1239" y="19"/>
                </a:lnTo>
                <a:lnTo>
                  <a:pt x="1216" y="33"/>
                </a:lnTo>
                <a:lnTo>
                  <a:pt x="1204" y="43"/>
                </a:lnTo>
                <a:lnTo>
                  <a:pt x="1210" y="52"/>
                </a:lnTo>
                <a:lnTo>
                  <a:pt x="1216" y="65"/>
                </a:lnTo>
                <a:lnTo>
                  <a:pt x="1224" y="72"/>
                </a:lnTo>
                <a:lnTo>
                  <a:pt x="1233" y="92"/>
                </a:lnTo>
                <a:lnTo>
                  <a:pt x="1244" y="95"/>
                </a:lnTo>
                <a:lnTo>
                  <a:pt x="1248" y="106"/>
                </a:lnTo>
                <a:lnTo>
                  <a:pt x="1248" y="115"/>
                </a:lnTo>
                <a:lnTo>
                  <a:pt x="1253" y="130"/>
                </a:lnTo>
                <a:lnTo>
                  <a:pt x="1261" y="140"/>
                </a:lnTo>
                <a:lnTo>
                  <a:pt x="1273" y="146"/>
                </a:lnTo>
                <a:lnTo>
                  <a:pt x="1279" y="157"/>
                </a:lnTo>
                <a:lnTo>
                  <a:pt x="1275" y="166"/>
                </a:lnTo>
                <a:lnTo>
                  <a:pt x="1279" y="182"/>
                </a:lnTo>
                <a:lnTo>
                  <a:pt x="1279" y="192"/>
                </a:lnTo>
                <a:lnTo>
                  <a:pt x="1290" y="182"/>
                </a:lnTo>
                <a:lnTo>
                  <a:pt x="1293" y="202"/>
                </a:lnTo>
                <a:lnTo>
                  <a:pt x="1295" y="212"/>
                </a:lnTo>
                <a:lnTo>
                  <a:pt x="1304" y="215"/>
                </a:lnTo>
                <a:lnTo>
                  <a:pt x="1318" y="217"/>
                </a:lnTo>
                <a:lnTo>
                  <a:pt x="1315" y="226"/>
                </a:lnTo>
                <a:lnTo>
                  <a:pt x="1306" y="226"/>
                </a:lnTo>
                <a:lnTo>
                  <a:pt x="1301" y="237"/>
                </a:lnTo>
                <a:lnTo>
                  <a:pt x="1268" y="235"/>
                </a:lnTo>
                <a:lnTo>
                  <a:pt x="1273" y="262"/>
                </a:lnTo>
                <a:lnTo>
                  <a:pt x="1244" y="284"/>
                </a:lnTo>
                <a:lnTo>
                  <a:pt x="1231" y="284"/>
                </a:lnTo>
                <a:lnTo>
                  <a:pt x="1230" y="293"/>
                </a:lnTo>
                <a:lnTo>
                  <a:pt x="1230" y="306"/>
                </a:lnTo>
                <a:lnTo>
                  <a:pt x="1224" y="326"/>
                </a:lnTo>
                <a:lnTo>
                  <a:pt x="1226" y="333"/>
                </a:lnTo>
                <a:lnTo>
                  <a:pt x="1218" y="342"/>
                </a:lnTo>
                <a:lnTo>
                  <a:pt x="1208" y="352"/>
                </a:lnTo>
                <a:lnTo>
                  <a:pt x="1206" y="377"/>
                </a:lnTo>
                <a:lnTo>
                  <a:pt x="1210" y="382"/>
                </a:lnTo>
                <a:lnTo>
                  <a:pt x="1190" y="392"/>
                </a:lnTo>
                <a:lnTo>
                  <a:pt x="1178" y="387"/>
                </a:lnTo>
                <a:lnTo>
                  <a:pt x="1174" y="377"/>
                </a:lnTo>
                <a:lnTo>
                  <a:pt x="1186" y="362"/>
                </a:lnTo>
                <a:lnTo>
                  <a:pt x="1190" y="353"/>
                </a:lnTo>
                <a:lnTo>
                  <a:pt x="1186" y="342"/>
                </a:lnTo>
                <a:lnTo>
                  <a:pt x="1193" y="335"/>
                </a:lnTo>
                <a:lnTo>
                  <a:pt x="1201" y="306"/>
                </a:lnTo>
                <a:lnTo>
                  <a:pt x="1204" y="293"/>
                </a:lnTo>
                <a:lnTo>
                  <a:pt x="1199" y="284"/>
                </a:lnTo>
                <a:lnTo>
                  <a:pt x="1198" y="273"/>
                </a:lnTo>
                <a:lnTo>
                  <a:pt x="1191" y="262"/>
                </a:lnTo>
                <a:lnTo>
                  <a:pt x="1184" y="255"/>
                </a:lnTo>
                <a:lnTo>
                  <a:pt x="1181" y="267"/>
                </a:lnTo>
                <a:lnTo>
                  <a:pt x="1181" y="279"/>
                </a:lnTo>
                <a:lnTo>
                  <a:pt x="1183" y="299"/>
                </a:lnTo>
                <a:lnTo>
                  <a:pt x="1166" y="310"/>
                </a:lnTo>
                <a:lnTo>
                  <a:pt x="1161" y="297"/>
                </a:lnTo>
                <a:lnTo>
                  <a:pt x="1166" y="279"/>
                </a:lnTo>
                <a:lnTo>
                  <a:pt x="1164" y="270"/>
                </a:lnTo>
                <a:lnTo>
                  <a:pt x="1154" y="273"/>
                </a:lnTo>
                <a:lnTo>
                  <a:pt x="1150" y="290"/>
                </a:lnTo>
                <a:lnTo>
                  <a:pt x="1154" y="299"/>
                </a:lnTo>
                <a:lnTo>
                  <a:pt x="1154" y="319"/>
                </a:lnTo>
                <a:lnTo>
                  <a:pt x="1161" y="326"/>
                </a:lnTo>
                <a:lnTo>
                  <a:pt x="1161" y="335"/>
                </a:lnTo>
                <a:lnTo>
                  <a:pt x="1159" y="347"/>
                </a:lnTo>
                <a:lnTo>
                  <a:pt x="1154" y="339"/>
                </a:lnTo>
                <a:lnTo>
                  <a:pt x="1148" y="352"/>
                </a:lnTo>
                <a:lnTo>
                  <a:pt x="1139" y="362"/>
                </a:lnTo>
                <a:lnTo>
                  <a:pt x="1134" y="375"/>
                </a:lnTo>
                <a:lnTo>
                  <a:pt x="1138" y="382"/>
                </a:lnTo>
                <a:lnTo>
                  <a:pt x="1134" y="392"/>
                </a:lnTo>
                <a:lnTo>
                  <a:pt x="1126" y="395"/>
                </a:lnTo>
                <a:lnTo>
                  <a:pt x="1123" y="412"/>
                </a:lnTo>
                <a:lnTo>
                  <a:pt x="1124" y="424"/>
                </a:lnTo>
                <a:lnTo>
                  <a:pt x="1110" y="420"/>
                </a:lnTo>
                <a:lnTo>
                  <a:pt x="1098" y="435"/>
                </a:lnTo>
                <a:lnTo>
                  <a:pt x="1086" y="440"/>
                </a:lnTo>
                <a:lnTo>
                  <a:pt x="1076" y="464"/>
                </a:lnTo>
                <a:lnTo>
                  <a:pt x="1063" y="464"/>
                </a:lnTo>
                <a:lnTo>
                  <a:pt x="744" y="453"/>
                </a:lnTo>
                <a:lnTo>
                  <a:pt x="729" y="453"/>
                </a:lnTo>
                <a:lnTo>
                  <a:pt x="724" y="534"/>
                </a:lnTo>
              </a:path>
            </a:pathLst>
          </a:custGeom>
          <a:solidFill>
            <a:srgbClr val="FFC00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86" name="Freeform 38"/>
          <p:cNvSpPr>
            <a:spLocks/>
          </p:cNvSpPr>
          <p:nvPr/>
        </p:nvSpPr>
        <p:spPr bwMode="auto">
          <a:xfrm>
            <a:off x="2636838" y="2889250"/>
            <a:ext cx="77787" cy="125413"/>
          </a:xfrm>
          <a:custGeom>
            <a:avLst/>
            <a:gdLst>
              <a:gd name="T0" fmla="*/ 2147483647 w 49"/>
              <a:gd name="T1" fmla="*/ 2147483647 h 79"/>
              <a:gd name="T2" fmla="*/ 2147483647 w 49"/>
              <a:gd name="T3" fmla="*/ 2147483647 h 79"/>
              <a:gd name="T4" fmla="*/ 2147483647 w 49"/>
              <a:gd name="T5" fmla="*/ 2147483647 h 79"/>
              <a:gd name="T6" fmla="*/ 2147483647 w 49"/>
              <a:gd name="T7" fmla="*/ 2147483647 h 79"/>
              <a:gd name="T8" fmla="*/ 2147483647 w 49"/>
              <a:gd name="T9" fmla="*/ 2147483647 h 79"/>
              <a:gd name="T10" fmla="*/ 0 w 49"/>
              <a:gd name="T11" fmla="*/ 2147483647 h 79"/>
              <a:gd name="T12" fmla="*/ 2147483647 w 49"/>
              <a:gd name="T13" fmla="*/ 2147483647 h 79"/>
              <a:gd name="T14" fmla="*/ 2147483647 w 49"/>
              <a:gd name="T15" fmla="*/ 2147483647 h 79"/>
              <a:gd name="T16" fmla="*/ 2147483647 w 49"/>
              <a:gd name="T17" fmla="*/ 0 h 79"/>
              <a:gd name="T18" fmla="*/ 2147483647 w 49"/>
              <a:gd name="T19" fmla="*/ 2147483647 h 79"/>
              <a:gd name="T20" fmla="*/ 2147483647 w 49"/>
              <a:gd name="T21" fmla="*/ 2147483647 h 79"/>
              <a:gd name="T22" fmla="*/ 2147483647 w 49"/>
              <a:gd name="T23" fmla="*/ 2147483647 h 79"/>
              <a:gd name="T24" fmla="*/ 2147483647 w 49"/>
              <a:gd name="T25" fmla="*/ 2147483647 h 79"/>
              <a:gd name="T26" fmla="*/ 2147483647 w 49"/>
              <a:gd name="T27" fmla="*/ 2147483647 h 79"/>
              <a:gd name="T28" fmla="*/ 2147483647 w 49"/>
              <a:gd name="T29" fmla="*/ 2147483647 h 79"/>
              <a:gd name="T30" fmla="*/ 2147483647 w 49"/>
              <a:gd name="T31" fmla="*/ 2147483647 h 79"/>
              <a:gd name="T32" fmla="*/ 2147483647 w 49"/>
              <a:gd name="T33" fmla="*/ 2147483647 h 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9"/>
              <a:gd name="T52" fmla="*/ 0 h 79"/>
              <a:gd name="T53" fmla="*/ 49 w 49"/>
              <a:gd name="T54" fmla="*/ 79 h 7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9" h="79">
                <a:moveTo>
                  <a:pt x="24" y="70"/>
                </a:moveTo>
                <a:lnTo>
                  <a:pt x="15" y="68"/>
                </a:lnTo>
                <a:lnTo>
                  <a:pt x="10" y="61"/>
                </a:lnTo>
                <a:lnTo>
                  <a:pt x="7" y="51"/>
                </a:lnTo>
                <a:lnTo>
                  <a:pt x="3" y="43"/>
                </a:lnTo>
                <a:lnTo>
                  <a:pt x="0" y="31"/>
                </a:lnTo>
                <a:lnTo>
                  <a:pt x="3" y="15"/>
                </a:lnTo>
                <a:lnTo>
                  <a:pt x="5" y="12"/>
                </a:lnTo>
                <a:lnTo>
                  <a:pt x="27" y="0"/>
                </a:lnTo>
                <a:lnTo>
                  <a:pt x="38" y="8"/>
                </a:lnTo>
                <a:lnTo>
                  <a:pt x="38" y="28"/>
                </a:lnTo>
                <a:lnTo>
                  <a:pt x="39" y="43"/>
                </a:lnTo>
                <a:lnTo>
                  <a:pt x="41" y="57"/>
                </a:lnTo>
                <a:lnTo>
                  <a:pt x="48" y="68"/>
                </a:lnTo>
                <a:lnTo>
                  <a:pt x="39" y="78"/>
                </a:lnTo>
                <a:lnTo>
                  <a:pt x="31" y="78"/>
                </a:lnTo>
                <a:lnTo>
                  <a:pt x="24" y="70"/>
                </a:lnTo>
              </a:path>
            </a:pathLst>
          </a:custGeom>
          <a:solidFill>
            <a:srgbClr val="FF990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87" name="Freeform 39"/>
          <p:cNvSpPr>
            <a:spLocks/>
          </p:cNvSpPr>
          <p:nvPr/>
        </p:nvSpPr>
        <p:spPr bwMode="auto">
          <a:xfrm>
            <a:off x="2454275" y="2819400"/>
            <a:ext cx="49213" cy="47625"/>
          </a:xfrm>
          <a:custGeom>
            <a:avLst/>
            <a:gdLst>
              <a:gd name="T0" fmla="*/ 2147483647 w 31"/>
              <a:gd name="T1" fmla="*/ 2147483647 h 30"/>
              <a:gd name="T2" fmla="*/ 0 w 31"/>
              <a:gd name="T3" fmla="*/ 2147483647 h 30"/>
              <a:gd name="T4" fmla="*/ 0 w 31"/>
              <a:gd name="T5" fmla="*/ 0 h 30"/>
              <a:gd name="T6" fmla="*/ 2147483647 w 31"/>
              <a:gd name="T7" fmla="*/ 2147483647 h 30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30"/>
              <a:gd name="T14" fmla="*/ 31 w 31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30">
                <a:moveTo>
                  <a:pt x="30" y="11"/>
                </a:moveTo>
                <a:lnTo>
                  <a:pt x="0" y="29"/>
                </a:lnTo>
                <a:lnTo>
                  <a:pt x="0" y="0"/>
                </a:lnTo>
                <a:lnTo>
                  <a:pt x="30" y="11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8" name="Freeform 40"/>
          <p:cNvSpPr>
            <a:spLocks/>
          </p:cNvSpPr>
          <p:nvPr/>
        </p:nvSpPr>
        <p:spPr bwMode="auto">
          <a:xfrm>
            <a:off x="2319338" y="3089275"/>
            <a:ext cx="598487" cy="766763"/>
          </a:xfrm>
          <a:custGeom>
            <a:avLst/>
            <a:gdLst>
              <a:gd name="T0" fmla="*/ 2147483647 w 377"/>
              <a:gd name="T1" fmla="*/ 2147483647 h 483"/>
              <a:gd name="T2" fmla="*/ 2147483647 w 377"/>
              <a:gd name="T3" fmla="*/ 2147483647 h 483"/>
              <a:gd name="T4" fmla="*/ 2147483647 w 377"/>
              <a:gd name="T5" fmla="*/ 2147483647 h 483"/>
              <a:gd name="T6" fmla="*/ 2147483647 w 377"/>
              <a:gd name="T7" fmla="*/ 2147483647 h 483"/>
              <a:gd name="T8" fmla="*/ 2147483647 w 377"/>
              <a:gd name="T9" fmla="*/ 2147483647 h 483"/>
              <a:gd name="T10" fmla="*/ 2147483647 w 377"/>
              <a:gd name="T11" fmla="*/ 2147483647 h 483"/>
              <a:gd name="T12" fmla="*/ 2147483647 w 377"/>
              <a:gd name="T13" fmla="*/ 2147483647 h 483"/>
              <a:gd name="T14" fmla="*/ 2147483647 w 377"/>
              <a:gd name="T15" fmla="*/ 2147483647 h 483"/>
              <a:gd name="T16" fmla="*/ 2147483647 w 377"/>
              <a:gd name="T17" fmla="*/ 2147483647 h 483"/>
              <a:gd name="T18" fmla="*/ 2147483647 w 377"/>
              <a:gd name="T19" fmla="*/ 2147483647 h 483"/>
              <a:gd name="T20" fmla="*/ 2147483647 w 377"/>
              <a:gd name="T21" fmla="*/ 2147483647 h 483"/>
              <a:gd name="T22" fmla="*/ 2147483647 w 377"/>
              <a:gd name="T23" fmla="*/ 2147483647 h 483"/>
              <a:gd name="T24" fmla="*/ 0 w 377"/>
              <a:gd name="T25" fmla="*/ 2147483647 h 483"/>
              <a:gd name="T26" fmla="*/ 2147483647 w 377"/>
              <a:gd name="T27" fmla="*/ 2147483647 h 483"/>
              <a:gd name="T28" fmla="*/ 2147483647 w 377"/>
              <a:gd name="T29" fmla="*/ 2147483647 h 483"/>
              <a:gd name="T30" fmla="*/ 2147483647 w 377"/>
              <a:gd name="T31" fmla="*/ 2147483647 h 483"/>
              <a:gd name="T32" fmla="*/ 2147483647 w 377"/>
              <a:gd name="T33" fmla="*/ 2147483647 h 483"/>
              <a:gd name="T34" fmla="*/ 2147483647 w 377"/>
              <a:gd name="T35" fmla="*/ 2147483647 h 483"/>
              <a:gd name="T36" fmla="*/ 2147483647 w 377"/>
              <a:gd name="T37" fmla="*/ 2147483647 h 483"/>
              <a:gd name="T38" fmla="*/ 2147483647 w 377"/>
              <a:gd name="T39" fmla="*/ 2147483647 h 483"/>
              <a:gd name="T40" fmla="*/ 2147483647 w 377"/>
              <a:gd name="T41" fmla="*/ 2147483647 h 483"/>
              <a:gd name="T42" fmla="*/ 2147483647 w 377"/>
              <a:gd name="T43" fmla="*/ 2147483647 h 483"/>
              <a:gd name="T44" fmla="*/ 2147483647 w 377"/>
              <a:gd name="T45" fmla="*/ 2147483647 h 483"/>
              <a:gd name="T46" fmla="*/ 2147483647 w 377"/>
              <a:gd name="T47" fmla="*/ 2147483647 h 483"/>
              <a:gd name="T48" fmla="*/ 2147483647 w 377"/>
              <a:gd name="T49" fmla="*/ 2147483647 h 483"/>
              <a:gd name="T50" fmla="*/ 2147483647 w 377"/>
              <a:gd name="T51" fmla="*/ 2147483647 h 483"/>
              <a:gd name="T52" fmla="*/ 2147483647 w 377"/>
              <a:gd name="T53" fmla="*/ 2147483647 h 483"/>
              <a:gd name="T54" fmla="*/ 2147483647 w 377"/>
              <a:gd name="T55" fmla="*/ 2147483647 h 483"/>
              <a:gd name="T56" fmla="*/ 2147483647 w 377"/>
              <a:gd name="T57" fmla="*/ 2147483647 h 483"/>
              <a:gd name="T58" fmla="*/ 2147483647 w 377"/>
              <a:gd name="T59" fmla="*/ 2147483647 h 483"/>
              <a:gd name="T60" fmla="*/ 2147483647 w 377"/>
              <a:gd name="T61" fmla="*/ 2147483647 h 483"/>
              <a:gd name="T62" fmla="*/ 2147483647 w 377"/>
              <a:gd name="T63" fmla="*/ 2147483647 h 483"/>
              <a:gd name="T64" fmla="*/ 2147483647 w 377"/>
              <a:gd name="T65" fmla="*/ 0 h 483"/>
              <a:gd name="T66" fmla="*/ 2147483647 w 377"/>
              <a:gd name="T67" fmla="*/ 2147483647 h 483"/>
              <a:gd name="T68" fmla="*/ 2147483647 w 377"/>
              <a:gd name="T69" fmla="*/ 2147483647 h 483"/>
              <a:gd name="T70" fmla="*/ 2147483647 w 377"/>
              <a:gd name="T71" fmla="*/ 2147483647 h 483"/>
              <a:gd name="T72" fmla="*/ 2147483647 w 377"/>
              <a:gd name="T73" fmla="*/ 2147483647 h 483"/>
              <a:gd name="T74" fmla="*/ 2147483647 w 377"/>
              <a:gd name="T75" fmla="*/ 2147483647 h 483"/>
              <a:gd name="T76" fmla="*/ 2147483647 w 377"/>
              <a:gd name="T77" fmla="*/ 2147483647 h 483"/>
              <a:gd name="T78" fmla="*/ 2147483647 w 377"/>
              <a:gd name="T79" fmla="*/ 2147483647 h 483"/>
              <a:gd name="T80" fmla="*/ 2147483647 w 377"/>
              <a:gd name="T81" fmla="*/ 2147483647 h 483"/>
              <a:gd name="T82" fmla="*/ 2147483647 w 377"/>
              <a:gd name="T83" fmla="*/ 2147483647 h 483"/>
              <a:gd name="T84" fmla="*/ 2147483647 w 377"/>
              <a:gd name="T85" fmla="*/ 2147483647 h 483"/>
              <a:gd name="T86" fmla="*/ 2147483647 w 377"/>
              <a:gd name="T87" fmla="*/ 2147483647 h 483"/>
              <a:gd name="T88" fmla="*/ 2147483647 w 377"/>
              <a:gd name="T89" fmla="*/ 2147483647 h 483"/>
              <a:gd name="T90" fmla="*/ 2147483647 w 377"/>
              <a:gd name="T91" fmla="*/ 2147483647 h 483"/>
              <a:gd name="T92" fmla="*/ 2147483647 w 377"/>
              <a:gd name="T93" fmla="*/ 2147483647 h 483"/>
              <a:gd name="T94" fmla="*/ 2147483647 w 377"/>
              <a:gd name="T95" fmla="*/ 2147483647 h 483"/>
              <a:gd name="T96" fmla="*/ 2147483647 w 377"/>
              <a:gd name="T97" fmla="*/ 2147483647 h 483"/>
              <a:gd name="T98" fmla="*/ 2147483647 w 377"/>
              <a:gd name="T99" fmla="*/ 2147483647 h 483"/>
              <a:gd name="T100" fmla="*/ 2147483647 w 377"/>
              <a:gd name="T101" fmla="*/ 2147483647 h 483"/>
              <a:gd name="T102" fmla="*/ 2147483647 w 377"/>
              <a:gd name="T103" fmla="*/ 2147483647 h 483"/>
              <a:gd name="T104" fmla="*/ 2147483647 w 377"/>
              <a:gd name="T105" fmla="*/ 2147483647 h 483"/>
              <a:gd name="T106" fmla="*/ 2147483647 w 377"/>
              <a:gd name="T107" fmla="*/ 2147483647 h 483"/>
              <a:gd name="T108" fmla="*/ 2147483647 w 377"/>
              <a:gd name="T109" fmla="*/ 2147483647 h 483"/>
              <a:gd name="T110" fmla="*/ 2147483647 w 377"/>
              <a:gd name="T111" fmla="*/ 2147483647 h 483"/>
              <a:gd name="T112" fmla="*/ 2147483647 w 377"/>
              <a:gd name="T113" fmla="*/ 2147483647 h 483"/>
              <a:gd name="T114" fmla="*/ 2147483647 w 377"/>
              <a:gd name="T115" fmla="*/ 2147483647 h 483"/>
              <a:gd name="T116" fmla="*/ 2147483647 w 377"/>
              <a:gd name="T117" fmla="*/ 2147483647 h 48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77"/>
              <a:gd name="T178" fmla="*/ 0 h 483"/>
              <a:gd name="T179" fmla="*/ 377 w 377"/>
              <a:gd name="T180" fmla="*/ 483 h 48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77" h="483">
                <a:moveTo>
                  <a:pt x="267" y="350"/>
                </a:moveTo>
                <a:lnTo>
                  <a:pt x="279" y="350"/>
                </a:lnTo>
                <a:lnTo>
                  <a:pt x="302" y="316"/>
                </a:lnTo>
                <a:lnTo>
                  <a:pt x="314" y="316"/>
                </a:lnTo>
                <a:lnTo>
                  <a:pt x="314" y="323"/>
                </a:lnTo>
                <a:lnTo>
                  <a:pt x="324" y="336"/>
                </a:lnTo>
                <a:lnTo>
                  <a:pt x="322" y="348"/>
                </a:lnTo>
                <a:lnTo>
                  <a:pt x="322" y="355"/>
                </a:lnTo>
                <a:lnTo>
                  <a:pt x="321" y="365"/>
                </a:lnTo>
                <a:lnTo>
                  <a:pt x="326" y="373"/>
                </a:lnTo>
                <a:lnTo>
                  <a:pt x="335" y="373"/>
                </a:lnTo>
                <a:lnTo>
                  <a:pt x="344" y="375"/>
                </a:lnTo>
                <a:lnTo>
                  <a:pt x="351" y="383"/>
                </a:lnTo>
                <a:lnTo>
                  <a:pt x="359" y="388"/>
                </a:lnTo>
                <a:lnTo>
                  <a:pt x="348" y="408"/>
                </a:lnTo>
                <a:lnTo>
                  <a:pt x="339" y="417"/>
                </a:lnTo>
                <a:lnTo>
                  <a:pt x="335" y="425"/>
                </a:lnTo>
                <a:lnTo>
                  <a:pt x="333" y="437"/>
                </a:lnTo>
                <a:lnTo>
                  <a:pt x="329" y="460"/>
                </a:lnTo>
                <a:lnTo>
                  <a:pt x="322" y="482"/>
                </a:lnTo>
                <a:lnTo>
                  <a:pt x="234" y="477"/>
                </a:lnTo>
                <a:lnTo>
                  <a:pt x="148" y="477"/>
                </a:lnTo>
                <a:lnTo>
                  <a:pt x="150" y="403"/>
                </a:lnTo>
                <a:lnTo>
                  <a:pt x="152" y="372"/>
                </a:lnTo>
                <a:lnTo>
                  <a:pt x="124" y="372"/>
                </a:lnTo>
                <a:lnTo>
                  <a:pt x="0" y="368"/>
                </a:lnTo>
                <a:lnTo>
                  <a:pt x="1" y="355"/>
                </a:lnTo>
                <a:lnTo>
                  <a:pt x="28" y="321"/>
                </a:lnTo>
                <a:lnTo>
                  <a:pt x="37" y="306"/>
                </a:lnTo>
                <a:lnTo>
                  <a:pt x="43" y="298"/>
                </a:lnTo>
                <a:lnTo>
                  <a:pt x="53" y="294"/>
                </a:lnTo>
                <a:lnTo>
                  <a:pt x="60" y="284"/>
                </a:lnTo>
                <a:lnTo>
                  <a:pt x="66" y="276"/>
                </a:lnTo>
                <a:lnTo>
                  <a:pt x="75" y="268"/>
                </a:lnTo>
                <a:lnTo>
                  <a:pt x="90" y="264"/>
                </a:lnTo>
                <a:lnTo>
                  <a:pt x="105" y="252"/>
                </a:lnTo>
                <a:lnTo>
                  <a:pt x="113" y="243"/>
                </a:lnTo>
                <a:lnTo>
                  <a:pt x="127" y="237"/>
                </a:lnTo>
                <a:lnTo>
                  <a:pt x="166" y="234"/>
                </a:lnTo>
                <a:lnTo>
                  <a:pt x="175" y="228"/>
                </a:lnTo>
                <a:lnTo>
                  <a:pt x="182" y="217"/>
                </a:lnTo>
                <a:lnTo>
                  <a:pt x="179" y="204"/>
                </a:lnTo>
                <a:lnTo>
                  <a:pt x="180" y="190"/>
                </a:lnTo>
                <a:lnTo>
                  <a:pt x="184" y="179"/>
                </a:lnTo>
                <a:lnTo>
                  <a:pt x="190" y="174"/>
                </a:lnTo>
                <a:lnTo>
                  <a:pt x="199" y="176"/>
                </a:lnTo>
                <a:lnTo>
                  <a:pt x="206" y="169"/>
                </a:lnTo>
                <a:lnTo>
                  <a:pt x="207" y="162"/>
                </a:lnTo>
                <a:lnTo>
                  <a:pt x="212" y="150"/>
                </a:lnTo>
                <a:lnTo>
                  <a:pt x="220" y="147"/>
                </a:lnTo>
                <a:lnTo>
                  <a:pt x="230" y="139"/>
                </a:lnTo>
                <a:lnTo>
                  <a:pt x="234" y="127"/>
                </a:lnTo>
                <a:lnTo>
                  <a:pt x="241" y="115"/>
                </a:lnTo>
                <a:lnTo>
                  <a:pt x="252" y="110"/>
                </a:lnTo>
                <a:lnTo>
                  <a:pt x="257" y="100"/>
                </a:lnTo>
                <a:lnTo>
                  <a:pt x="267" y="94"/>
                </a:lnTo>
                <a:lnTo>
                  <a:pt x="282" y="75"/>
                </a:lnTo>
                <a:lnTo>
                  <a:pt x="299" y="72"/>
                </a:lnTo>
                <a:lnTo>
                  <a:pt x="308" y="70"/>
                </a:lnTo>
                <a:lnTo>
                  <a:pt x="308" y="55"/>
                </a:lnTo>
                <a:lnTo>
                  <a:pt x="306" y="45"/>
                </a:lnTo>
                <a:lnTo>
                  <a:pt x="301" y="32"/>
                </a:lnTo>
                <a:lnTo>
                  <a:pt x="299" y="21"/>
                </a:lnTo>
                <a:lnTo>
                  <a:pt x="294" y="13"/>
                </a:lnTo>
                <a:lnTo>
                  <a:pt x="281" y="12"/>
                </a:lnTo>
                <a:lnTo>
                  <a:pt x="281" y="0"/>
                </a:lnTo>
                <a:lnTo>
                  <a:pt x="289" y="0"/>
                </a:lnTo>
                <a:lnTo>
                  <a:pt x="295" y="8"/>
                </a:lnTo>
                <a:lnTo>
                  <a:pt x="301" y="13"/>
                </a:lnTo>
                <a:lnTo>
                  <a:pt x="324" y="17"/>
                </a:lnTo>
                <a:lnTo>
                  <a:pt x="329" y="23"/>
                </a:lnTo>
                <a:lnTo>
                  <a:pt x="339" y="28"/>
                </a:lnTo>
                <a:lnTo>
                  <a:pt x="341" y="35"/>
                </a:lnTo>
                <a:lnTo>
                  <a:pt x="346" y="45"/>
                </a:lnTo>
                <a:lnTo>
                  <a:pt x="348" y="57"/>
                </a:lnTo>
                <a:lnTo>
                  <a:pt x="348" y="67"/>
                </a:lnTo>
                <a:lnTo>
                  <a:pt x="351" y="82"/>
                </a:lnTo>
                <a:lnTo>
                  <a:pt x="351" y="94"/>
                </a:lnTo>
                <a:lnTo>
                  <a:pt x="353" y="100"/>
                </a:lnTo>
                <a:lnTo>
                  <a:pt x="364" y="110"/>
                </a:lnTo>
                <a:lnTo>
                  <a:pt x="364" y="121"/>
                </a:lnTo>
                <a:lnTo>
                  <a:pt x="359" y="127"/>
                </a:lnTo>
                <a:lnTo>
                  <a:pt x="359" y="135"/>
                </a:lnTo>
                <a:lnTo>
                  <a:pt x="364" y="142"/>
                </a:lnTo>
                <a:lnTo>
                  <a:pt x="366" y="150"/>
                </a:lnTo>
                <a:lnTo>
                  <a:pt x="376" y="159"/>
                </a:lnTo>
                <a:lnTo>
                  <a:pt x="371" y="172"/>
                </a:lnTo>
                <a:lnTo>
                  <a:pt x="362" y="174"/>
                </a:lnTo>
                <a:lnTo>
                  <a:pt x="353" y="174"/>
                </a:lnTo>
                <a:lnTo>
                  <a:pt x="346" y="176"/>
                </a:lnTo>
                <a:lnTo>
                  <a:pt x="329" y="172"/>
                </a:lnTo>
                <a:lnTo>
                  <a:pt x="321" y="176"/>
                </a:lnTo>
                <a:lnTo>
                  <a:pt x="321" y="189"/>
                </a:lnTo>
                <a:lnTo>
                  <a:pt x="301" y="201"/>
                </a:lnTo>
                <a:lnTo>
                  <a:pt x="295" y="216"/>
                </a:lnTo>
                <a:lnTo>
                  <a:pt x="282" y="221"/>
                </a:lnTo>
                <a:lnTo>
                  <a:pt x="281" y="204"/>
                </a:lnTo>
                <a:lnTo>
                  <a:pt x="269" y="202"/>
                </a:lnTo>
                <a:lnTo>
                  <a:pt x="262" y="197"/>
                </a:lnTo>
                <a:lnTo>
                  <a:pt x="255" y="182"/>
                </a:lnTo>
                <a:lnTo>
                  <a:pt x="249" y="189"/>
                </a:lnTo>
                <a:lnTo>
                  <a:pt x="257" y="202"/>
                </a:lnTo>
                <a:lnTo>
                  <a:pt x="266" y="212"/>
                </a:lnTo>
                <a:lnTo>
                  <a:pt x="275" y="226"/>
                </a:lnTo>
                <a:lnTo>
                  <a:pt x="275" y="246"/>
                </a:lnTo>
                <a:lnTo>
                  <a:pt x="275" y="256"/>
                </a:lnTo>
                <a:lnTo>
                  <a:pt x="289" y="276"/>
                </a:lnTo>
                <a:lnTo>
                  <a:pt x="284" y="288"/>
                </a:lnTo>
                <a:lnTo>
                  <a:pt x="284" y="304"/>
                </a:lnTo>
                <a:lnTo>
                  <a:pt x="287" y="313"/>
                </a:lnTo>
                <a:lnTo>
                  <a:pt x="281" y="323"/>
                </a:lnTo>
                <a:lnTo>
                  <a:pt x="262" y="343"/>
                </a:lnTo>
                <a:lnTo>
                  <a:pt x="249" y="343"/>
                </a:lnTo>
                <a:lnTo>
                  <a:pt x="235" y="353"/>
                </a:lnTo>
                <a:lnTo>
                  <a:pt x="226" y="363"/>
                </a:lnTo>
                <a:lnTo>
                  <a:pt x="226" y="372"/>
                </a:lnTo>
                <a:lnTo>
                  <a:pt x="246" y="359"/>
                </a:lnTo>
                <a:lnTo>
                  <a:pt x="267" y="35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" name="Freeform 41"/>
          <p:cNvSpPr>
            <a:spLocks/>
          </p:cNvSpPr>
          <p:nvPr/>
        </p:nvSpPr>
        <p:spPr bwMode="auto">
          <a:xfrm>
            <a:off x="2794000" y="3398838"/>
            <a:ext cx="103188" cy="203200"/>
          </a:xfrm>
          <a:custGeom>
            <a:avLst/>
            <a:gdLst>
              <a:gd name="T0" fmla="*/ 2147483647 w 65"/>
              <a:gd name="T1" fmla="*/ 2147483647 h 128"/>
              <a:gd name="T2" fmla="*/ 2147483647 w 65"/>
              <a:gd name="T3" fmla="*/ 2147483647 h 128"/>
              <a:gd name="T4" fmla="*/ 2147483647 w 65"/>
              <a:gd name="T5" fmla="*/ 2147483647 h 128"/>
              <a:gd name="T6" fmla="*/ 2147483647 w 65"/>
              <a:gd name="T7" fmla="*/ 2147483647 h 128"/>
              <a:gd name="T8" fmla="*/ 2147483647 w 65"/>
              <a:gd name="T9" fmla="*/ 2147483647 h 128"/>
              <a:gd name="T10" fmla="*/ 2147483647 w 65"/>
              <a:gd name="T11" fmla="*/ 2147483647 h 128"/>
              <a:gd name="T12" fmla="*/ 2147483647 w 65"/>
              <a:gd name="T13" fmla="*/ 2147483647 h 128"/>
              <a:gd name="T14" fmla="*/ 2147483647 w 65"/>
              <a:gd name="T15" fmla="*/ 2147483647 h 128"/>
              <a:gd name="T16" fmla="*/ 2147483647 w 65"/>
              <a:gd name="T17" fmla="*/ 2147483647 h 128"/>
              <a:gd name="T18" fmla="*/ 2147483647 w 65"/>
              <a:gd name="T19" fmla="*/ 2147483647 h 128"/>
              <a:gd name="T20" fmla="*/ 2147483647 w 65"/>
              <a:gd name="T21" fmla="*/ 2147483647 h 128"/>
              <a:gd name="T22" fmla="*/ 2147483647 w 65"/>
              <a:gd name="T23" fmla="*/ 2147483647 h 128"/>
              <a:gd name="T24" fmla="*/ 2147483647 w 65"/>
              <a:gd name="T25" fmla="*/ 2147483647 h 128"/>
              <a:gd name="T26" fmla="*/ 0 w 65"/>
              <a:gd name="T27" fmla="*/ 2147483647 h 128"/>
              <a:gd name="T28" fmla="*/ 2147483647 w 65"/>
              <a:gd name="T29" fmla="*/ 2147483647 h 128"/>
              <a:gd name="T30" fmla="*/ 2147483647 w 65"/>
              <a:gd name="T31" fmla="*/ 2147483647 h 128"/>
              <a:gd name="T32" fmla="*/ 2147483647 w 65"/>
              <a:gd name="T33" fmla="*/ 0 h 128"/>
              <a:gd name="T34" fmla="*/ 2147483647 w 65"/>
              <a:gd name="T35" fmla="*/ 0 h 128"/>
              <a:gd name="T36" fmla="*/ 2147483647 w 65"/>
              <a:gd name="T37" fmla="*/ 2147483647 h 128"/>
              <a:gd name="T38" fmla="*/ 2147483647 w 65"/>
              <a:gd name="T39" fmla="*/ 2147483647 h 128"/>
              <a:gd name="T40" fmla="*/ 2147483647 w 65"/>
              <a:gd name="T41" fmla="*/ 2147483647 h 128"/>
              <a:gd name="T42" fmla="*/ 2147483647 w 65"/>
              <a:gd name="T43" fmla="*/ 2147483647 h 128"/>
              <a:gd name="T44" fmla="*/ 2147483647 w 65"/>
              <a:gd name="T45" fmla="*/ 2147483647 h 128"/>
              <a:gd name="T46" fmla="*/ 2147483647 w 65"/>
              <a:gd name="T47" fmla="*/ 2147483647 h 128"/>
              <a:gd name="T48" fmla="*/ 2147483647 w 65"/>
              <a:gd name="T49" fmla="*/ 2147483647 h 128"/>
              <a:gd name="T50" fmla="*/ 2147483647 w 65"/>
              <a:gd name="T51" fmla="*/ 2147483647 h 128"/>
              <a:gd name="T52" fmla="*/ 2147483647 w 65"/>
              <a:gd name="T53" fmla="*/ 2147483647 h 12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5"/>
              <a:gd name="T82" fmla="*/ 0 h 128"/>
              <a:gd name="T83" fmla="*/ 65 w 65"/>
              <a:gd name="T84" fmla="*/ 128 h 12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5" h="128">
                <a:moveTo>
                  <a:pt x="35" y="86"/>
                </a:moveTo>
                <a:lnTo>
                  <a:pt x="50" y="90"/>
                </a:lnTo>
                <a:lnTo>
                  <a:pt x="54" y="100"/>
                </a:lnTo>
                <a:lnTo>
                  <a:pt x="48" y="110"/>
                </a:lnTo>
                <a:lnTo>
                  <a:pt x="64" y="119"/>
                </a:lnTo>
                <a:lnTo>
                  <a:pt x="54" y="124"/>
                </a:lnTo>
                <a:lnTo>
                  <a:pt x="39" y="127"/>
                </a:lnTo>
                <a:lnTo>
                  <a:pt x="35" y="119"/>
                </a:lnTo>
                <a:lnTo>
                  <a:pt x="25" y="108"/>
                </a:lnTo>
                <a:lnTo>
                  <a:pt x="14" y="110"/>
                </a:lnTo>
                <a:lnTo>
                  <a:pt x="3" y="99"/>
                </a:lnTo>
                <a:lnTo>
                  <a:pt x="7" y="77"/>
                </a:lnTo>
                <a:lnTo>
                  <a:pt x="1" y="62"/>
                </a:lnTo>
                <a:lnTo>
                  <a:pt x="0" y="46"/>
                </a:lnTo>
                <a:lnTo>
                  <a:pt x="12" y="37"/>
                </a:lnTo>
                <a:lnTo>
                  <a:pt x="14" y="23"/>
                </a:lnTo>
                <a:lnTo>
                  <a:pt x="16" y="0"/>
                </a:lnTo>
                <a:lnTo>
                  <a:pt x="27" y="0"/>
                </a:lnTo>
                <a:lnTo>
                  <a:pt x="35" y="12"/>
                </a:lnTo>
                <a:lnTo>
                  <a:pt x="46" y="8"/>
                </a:lnTo>
                <a:lnTo>
                  <a:pt x="50" y="23"/>
                </a:lnTo>
                <a:lnTo>
                  <a:pt x="50" y="37"/>
                </a:lnTo>
                <a:lnTo>
                  <a:pt x="50" y="46"/>
                </a:lnTo>
                <a:lnTo>
                  <a:pt x="46" y="62"/>
                </a:lnTo>
                <a:lnTo>
                  <a:pt x="54" y="70"/>
                </a:lnTo>
                <a:lnTo>
                  <a:pt x="55" y="80"/>
                </a:lnTo>
                <a:lnTo>
                  <a:pt x="35" y="86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0" name="Freeform 42"/>
          <p:cNvSpPr>
            <a:spLocks/>
          </p:cNvSpPr>
          <p:nvPr/>
        </p:nvSpPr>
        <p:spPr bwMode="auto">
          <a:xfrm>
            <a:off x="2881313" y="3651250"/>
            <a:ext cx="47625" cy="50800"/>
          </a:xfrm>
          <a:custGeom>
            <a:avLst/>
            <a:gdLst>
              <a:gd name="T0" fmla="*/ 2147483647 w 30"/>
              <a:gd name="T1" fmla="*/ 2147483647 h 32"/>
              <a:gd name="T2" fmla="*/ 0 w 30"/>
              <a:gd name="T3" fmla="*/ 2147483647 h 32"/>
              <a:gd name="T4" fmla="*/ 2147483647 w 30"/>
              <a:gd name="T5" fmla="*/ 0 h 32"/>
              <a:gd name="T6" fmla="*/ 2147483647 w 30"/>
              <a:gd name="T7" fmla="*/ 2147483647 h 32"/>
              <a:gd name="T8" fmla="*/ 2147483647 w 30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32"/>
              <a:gd name="T17" fmla="*/ 30 w 30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32">
                <a:moveTo>
                  <a:pt x="16" y="31"/>
                </a:moveTo>
                <a:lnTo>
                  <a:pt x="0" y="8"/>
                </a:lnTo>
                <a:lnTo>
                  <a:pt x="22" y="0"/>
                </a:lnTo>
                <a:lnTo>
                  <a:pt x="29" y="21"/>
                </a:lnTo>
                <a:lnTo>
                  <a:pt x="16" y="31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1" name="Freeform 43"/>
          <p:cNvSpPr>
            <a:spLocks/>
          </p:cNvSpPr>
          <p:nvPr/>
        </p:nvSpPr>
        <p:spPr bwMode="auto">
          <a:xfrm>
            <a:off x="1138238" y="4679950"/>
            <a:ext cx="785812" cy="795338"/>
          </a:xfrm>
          <a:custGeom>
            <a:avLst/>
            <a:gdLst>
              <a:gd name="T0" fmla="*/ 2147483647 w 495"/>
              <a:gd name="T1" fmla="*/ 2147483647 h 501"/>
              <a:gd name="T2" fmla="*/ 2147483647 w 495"/>
              <a:gd name="T3" fmla="*/ 2147483647 h 501"/>
              <a:gd name="T4" fmla="*/ 2147483647 w 495"/>
              <a:gd name="T5" fmla="*/ 2147483647 h 501"/>
              <a:gd name="T6" fmla="*/ 2147483647 w 495"/>
              <a:gd name="T7" fmla="*/ 2147483647 h 501"/>
              <a:gd name="T8" fmla="*/ 2147483647 w 495"/>
              <a:gd name="T9" fmla="*/ 2147483647 h 501"/>
              <a:gd name="T10" fmla="*/ 2147483647 w 495"/>
              <a:gd name="T11" fmla="*/ 2147483647 h 501"/>
              <a:gd name="T12" fmla="*/ 2147483647 w 495"/>
              <a:gd name="T13" fmla="*/ 2147483647 h 501"/>
              <a:gd name="T14" fmla="*/ 0 w 495"/>
              <a:gd name="T15" fmla="*/ 2147483647 h 501"/>
              <a:gd name="T16" fmla="*/ 2147483647 w 495"/>
              <a:gd name="T17" fmla="*/ 2147483647 h 501"/>
              <a:gd name="T18" fmla="*/ 2147483647 w 495"/>
              <a:gd name="T19" fmla="*/ 2147483647 h 501"/>
              <a:gd name="T20" fmla="*/ 2147483647 w 495"/>
              <a:gd name="T21" fmla="*/ 2147483647 h 501"/>
              <a:gd name="T22" fmla="*/ 2147483647 w 495"/>
              <a:gd name="T23" fmla="*/ 2147483647 h 501"/>
              <a:gd name="T24" fmla="*/ 2147483647 w 495"/>
              <a:gd name="T25" fmla="*/ 2147483647 h 501"/>
              <a:gd name="T26" fmla="*/ 2147483647 w 495"/>
              <a:gd name="T27" fmla="*/ 2147483647 h 501"/>
              <a:gd name="T28" fmla="*/ 2147483647 w 495"/>
              <a:gd name="T29" fmla="*/ 2147483647 h 501"/>
              <a:gd name="T30" fmla="*/ 2147483647 w 495"/>
              <a:gd name="T31" fmla="*/ 2147483647 h 501"/>
              <a:gd name="T32" fmla="*/ 2147483647 w 495"/>
              <a:gd name="T33" fmla="*/ 2147483647 h 501"/>
              <a:gd name="T34" fmla="*/ 2147483647 w 495"/>
              <a:gd name="T35" fmla="*/ 2147483647 h 501"/>
              <a:gd name="T36" fmla="*/ 2147483647 w 495"/>
              <a:gd name="T37" fmla="*/ 2147483647 h 501"/>
              <a:gd name="T38" fmla="*/ 2147483647 w 495"/>
              <a:gd name="T39" fmla="*/ 2147483647 h 501"/>
              <a:gd name="T40" fmla="*/ 2147483647 w 495"/>
              <a:gd name="T41" fmla="*/ 2147483647 h 501"/>
              <a:gd name="T42" fmla="*/ 2147483647 w 495"/>
              <a:gd name="T43" fmla="*/ 2147483647 h 501"/>
              <a:gd name="T44" fmla="*/ 2147483647 w 495"/>
              <a:gd name="T45" fmla="*/ 2147483647 h 501"/>
              <a:gd name="T46" fmla="*/ 2147483647 w 495"/>
              <a:gd name="T47" fmla="*/ 2147483647 h 501"/>
              <a:gd name="T48" fmla="*/ 2147483647 w 495"/>
              <a:gd name="T49" fmla="*/ 2147483647 h 501"/>
              <a:gd name="T50" fmla="*/ 2147483647 w 495"/>
              <a:gd name="T51" fmla="*/ 2147483647 h 501"/>
              <a:gd name="T52" fmla="*/ 2147483647 w 495"/>
              <a:gd name="T53" fmla="*/ 2147483647 h 501"/>
              <a:gd name="T54" fmla="*/ 2147483647 w 495"/>
              <a:gd name="T55" fmla="*/ 2147483647 h 501"/>
              <a:gd name="T56" fmla="*/ 2147483647 w 495"/>
              <a:gd name="T57" fmla="*/ 2147483647 h 501"/>
              <a:gd name="T58" fmla="*/ 2147483647 w 495"/>
              <a:gd name="T59" fmla="*/ 2147483647 h 501"/>
              <a:gd name="T60" fmla="*/ 2147483647 w 495"/>
              <a:gd name="T61" fmla="*/ 2147483647 h 501"/>
              <a:gd name="T62" fmla="*/ 2147483647 w 495"/>
              <a:gd name="T63" fmla="*/ 2147483647 h 501"/>
              <a:gd name="T64" fmla="*/ 2147483647 w 495"/>
              <a:gd name="T65" fmla="*/ 2147483647 h 501"/>
              <a:gd name="T66" fmla="*/ 2147483647 w 495"/>
              <a:gd name="T67" fmla="*/ 2147483647 h 501"/>
              <a:gd name="T68" fmla="*/ 2147483647 w 495"/>
              <a:gd name="T69" fmla="*/ 2147483647 h 501"/>
              <a:gd name="T70" fmla="*/ 2147483647 w 495"/>
              <a:gd name="T71" fmla="*/ 2147483647 h 501"/>
              <a:gd name="T72" fmla="*/ 2147483647 w 495"/>
              <a:gd name="T73" fmla="*/ 2147483647 h 501"/>
              <a:gd name="T74" fmla="*/ 2147483647 w 495"/>
              <a:gd name="T75" fmla="*/ 2147483647 h 501"/>
              <a:gd name="T76" fmla="*/ 2147483647 w 495"/>
              <a:gd name="T77" fmla="*/ 2147483647 h 501"/>
              <a:gd name="T78" fmla="*/ 2147483647 w 495"/>
              <a:gd name="T79" fmla="*/ 2147483647 h 501"/>
              <a:gd name="T80" fmla="*/ 2147483647 w 495"/>
              <a:gd name="T81" fmla="*/ 2147483647 h 501"/>
              <a:gd name="T82" fmla="*/ 2147483647 w 495"/>
              <a:gd name="T83" fmla="*/ 2147483647 h 501"/>
              <a:gd name="T84" fmla="*/ 2147483647 w 495"/>
              <a:gd name="T85" fmla="*/ 2147483647 h 501"/>
              <a:gd name="T86" fmla="*/ 2147483647 w 495"/>
              <a:gd name="T87" fmla="*/ 2147483647 h 501"/>
              <a:gd name="T88" fmla="*/ 2147483647 w 495"/>
              <a:gd name="T89" fmla="*/ 2147483647 h 501"/>
              <a:gd name="T90" fmla="*/ 2147483647 w 495"/>
              <a:gd name="T91" fmla="*/ 2147483647 h 501"/>
              <a:gd name="T92" fmla="*/ 2147483647 w 495"/>
              <a:gd name="T93" fmla="*/ 2147483647 h 501"/>
              <a:gd name="T94" fmla="*/ 2147483647 w 495"/>
              <a:gd name="T95" fmla="*/ 2147483647 h 501"/>
              <a:gd name="T96" fmla="*/ 2147483647 w 495"/>
              <a:gd name="T97" fmla="*/ 2147483647 h 501"/>
              <a:gd name="T98" fmla="*/ 2147483647 w 495"/>
              <a:gd name="T99" fmla="*/ 0 h 501"/>
              <a:gd name="T100" fmla="*/ 2147483647 w 495"/>
              <a:gd name="T101" fmla="*/ 2147483647 h 501"/>
              <a:gd name="T102" fmla="*/ 2147483647 w 495"/>
              <a:gd name="T103" fmla="*/ 2147483647 h 501"/>
              <a:gd name="T104" fmla="*/ 2147483647 w 495"/>
              <a:gd name="T105" fmla="*/ 2147483647 h 501"/>
              <a:gd name="T106" fmla="*/ 2147483647 w 495"/>
              <a:gd name="T107" fmla="*/ 2147483647 h 501"/>
              <a:gd name="T108" fmla="*/ 2147483647 w 495"/>
              <a:gd name="T109" fmla="*/ 2147483647 h 501"/>
              <a:gd name="T110" fmla="*/ 2147483647 w 495"/>
              <a:gd name="T111" fmla="*/ 2147483647 h 501"/>
              <a:gd name="T112" fmla="*/ 2147483647 w 495"/>
              <a:gd name="T113" fmla="*/ 2147483647 h 501"/>
              <a:gd name="T114" fmla="*/ 2147483647 w 495"/>
              <a:gd name="T115" fmla="*/ 2147483647 h 501"/>
              <a:gd name="T116" fmla="*/ 2147483647 w 495"/>
              <a:gd name="T117" fmla="*/ 2147483647 h 501"/>
              <a:gd name="T118" fmla="*/ 2147483647 w 495"/>
              <a:gd name="T119" fmla="*/ 2147483647 h 501"/>
              <a:gd name="T120" fmla="*/ 2147483647 w 495"/>
              <a:gd name="T121" fmla="*/ 2147483647 h 501"/>
              <a:gd name="T122" fmla="*/ 2147483647 w 495"/>
              <a:gd name="T123" fmla="*/ 2147483647 h 501"/>
              <a:gd name="T124" fmla="*/ 2147483647 w 495"/>
              <a:gd name="T125" fmla="*/ 2147483647 h 5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95"/>
              <a:gd name="T190" fmla="*/ 0 h 501"/>
              <a:gd name="T191" fmla="*/ 495 w 495"/>
              <a:gd name="T192" fmla="*/ 501 h 50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95" h="501">
                <a:moveTo>
                  <a:pt x="90" y="485"/>
                </a:moveTo>
                <a:lnTo>
                  <a:pt x="83" y="483"/>
                </a:lnTo>
                <a:lnTo>
                  <a:pt x="73" y="475"/>
                </a:lnTo>
                <a:lnTo>
                  <a:pt x="83" y="460"/>
                </a:lnTo>
                <a:lnTo>
                  <a:pt x="77" y="453"/>
                </a:lnTo>
                <a:lnTo>
                  <a:pt x="73" y="445"/>
                </a:lnTo>
                <a:lnTo>
                  <a:pt x="66" y="435"/>
                </a:lnTo>
                <a:lnTo>
                  <a:pt x="57" y="433"/>
                </a:lnTo>
                <a:lnTo>
                  <a:pt x="43" y="430"/>
                </a:lnTo>
                <a:lnTo>
                  <a:pt x="33" y="435"/>
                </a:lnTo>
                <a:lnTo>
                  <a:pt x="33" y="445"/>
                </a:lnTo>
                <a:lnTo>
                  <a:pt x="28" y="457"/>
                </a:lnTo>
                <a:lnTo>
                  <a:pt x="32" y="468"/>
                </a:lnTo>
                <a:lnTo>
                  <a:pt x="21" y="466"/>
                </a:lnTo>
                <a:lnTo>
                  <a:pt x="0" y="472"/>
                </a:lnTo>
                <a:lnTo>
                  <a:pt x="0" y="461"/>
                </a:lnTo>
                <a:lnTo>
                  <a:pt x="1" y="452"/>
                </a:lnTo>
                <a:lnTo>
                  <a:pt x="3" y="440"/>
                </a:lnTo>
                <a:lnTo>
                  <a:pt x="8" y="430"/>
                </a:lnTo>
                <a:lnTo>
                  <a:pt x="12" y="420"/>
                </a:lnTo>
                <a:lnTo>
                  <a:pt x="17" y="375"/>
                </a:lnTo>
                <a:lnTo>
                  <a:pt x="23" y="263"/>
                </a:lnTo>
                <a:lnTo>
                  <a:pt x="21" y="148"/>
                </a:lnTo>
                <a:lnTo>
                  <a:pt x="23" y="137"/>
                </a:lnTo>
                <a:lnTo>
                  <a:pt x="30" y="132"/>
                </a:lnTo>
                <a:lnTo>
                  <a:pt x="37" y="141"/>
                </a:lnTo>
                <a:lnTo>
                  <a:pt x="45" y="143"/>
                </a:lnTo>
                <a:lnTo>
                  <a:pt x="37" y="148"/>
                </a:lnTo>
                <a:lnTo>
                  <a:pt x="33" y="157"/>
                </a:lnTo>
                <a:lnTo>
                  <a:pt x="37" y="168"/>
                </a:lnTo>
                <a:lnTo>
                  <a:pt x="45" y="180"/>
                </a:lnTo>
                <a:lnTo>
                  <a:pt x="50" y="188"/>
                </a:lnTo>
                <a:lnTo>
                  <a:pt x="50" y="205"/>
                </a:lnTo>
                <a:lnTo>
                  <a:pt x="46" y="237"/>
                </a:lnTo>
                <a:lnTo>
                  <a:pt x="46" y="245"/>
                </a:lnTo>
                <a:lnTo>
                  <a:pt x="43" y="260"/>
                </a:lnTo>
                <a:lnTo>
                  <a:pt x="38" y="268"/>
                </a:lnTo>
                <a:lnTo>
                  <a:pt x="43" y="280"/>
                </a:lnTo>
                <a:lnTo>
                  <a:pt x="43" y="293"/>
                </a:lnTo>
                <a:lnTo>
                  <a:pt x="46" y="326"/>
                </a:lnTo>
                <a:lnTo>
                  <a:pt x="45" y="343"/>
                </a:lnTo>
                <a:lnTo>
                  <a:pt x="46" y="355"/>
                </a:lnTo>
                <a:lnTo>
                  <a:pt x="45" y="365"/>
                </a:lnTo>
                <a:lnTo>
                  <a:pt x="50" y="372"/>
                </a:lnTo>
                <a:lnTo>
                  <a:pt x="57" y="377"/>
                </a:lnTo>
                <a:lnTo>
                  <a:pt x="70" y="372"/>
                </a:lnTo>
                <a:lnTo>
                  <a:pt x="85" y="375"/>
                </a:lnTo>
                <a:lnTo>
                  <a:pt x="90" y="355"/>
                </a:lnTo>
                <a:lnTo>
                  <a:pt x="97" y="346"/>
                </a:lnTo>
                <a:lnTo>
                  <a:pt x="106" y="341"/>
                </a:lnTo>
                <a:lnTo>
                  <a:pt x="111" y="335"/>
                </a:lnTo>
                <a:lnTo>
                  <a:pt x="99" y="306"/>
                </a:lnTo>
                <a:lnTo>
                  <a:pt x="113" y="308"/>
                </a:lnTo>
                <a:lnTo>
                  <a:pt x="111" y="317"/>
                </a:lnTo>
                <a:lnTo>
                  <a:pt x="115" y="326"/>
                </a:lnTo>
                <a:lnTo>
                  <a:pt x="124" y="323"/>
                </a:lnTo>
                <a:lnTo>
                  <a:pt x="123" y="308"/>
                </a:lnTo>
                <a:lnTo>
                  <a:pt x="119" y="300"/>
                </a:lnTo>
                <a:lnTo>
                  <a:pt x="97" y="288"/>
                </a:lnTo>
                <a:lnTo>
                  <a:pt x="99" y="277"/>
                </a:lnTo>
                <a:lnTo>
                  <a:pt x="108" y="273"/>
                </a:lnTo>
                <a:lnTo>
                  <a:pt x="115" y="263"/>
                </a:lnTo>
                <a:lnTo>
                  <a:pt x="131" y="248"/>
                </a:lnTo>
                <a:lnTo>
                  <a:pt x="131" y="237"/>
                </a:lnTo>
                <a:lnTo>
                  <a:pt x="135" y="228"/>
                </a:lnTo>
                <a:lnTo>
                  <a:pt x="128" y="217"/>
                </a:lnTo>
                <a:lnTo>
                  <a:pt x="124" y="213"/>
                </a:lnTo>
                <a:lnTo>
                  <a:pt x="119" y="205"/>
                </a:lnTo>
                <a:lnTo>
                  <a:pt x="113" y="188"/>
                </a:lnTo>
                <a:lnTo>
                  <a:pt x="108" y="180"/>
                </a:lnTo>
                <a:lnTo>
                  <a:pt x="97" y="175"/>
                </a:lnTo>
                <a:lnTo>
                  <a:pt x="93" y="163"/>
                </a:lnTo>
                <a:lnTo>
                  <a:pt x="97" y="152"/>
                </a:lnTo>
                <a:lnTo>
                  <a:pt x="97" y="143"/>
                </a:lnTo>
                <a:lnTo>
                  <a:pt x="108" y="137"/>
                </a:lnTo>
                <a:lnTo>
                  <a:pt x="119" y="132"/>
                </a:lnTo>
                <a:lnTo>
                  <a:pt x="123" y="123"/>
                </a:lnTo>
                <a:lnTo>
                  <a:pt x="123" y="113"/>
                </a:lnTo>
                <a:lnTo>
                  <a:pt x="130" y="106"/>
                </a:lnTo>
                <a:lnTo>
                  <a:pt x="146" y="97"/>
                </a:lnTo>
                <a:lnTo>
                  <a:pt x="166" y="85"/>
                </a:lnTo>
                <a:lnTo>
                  <a:pt x="164" y="70"/>
                </a:lnTo>
                <a:lnTo>
                  <a:pt x="159" y="61"/>
                </a:lnTo>
                <a:lnTo>
                  <a:pt x="153" y="53"/>
                </a:lnTo>
                <a:lnTo>
                  <a:pt x="143" y="50"/>
                </a:lnTo>
                <a:lnTo>
                  <a:pt x="128" y="61"/>
                </a:lnTo>
                <a:lnTo>
                  <a:pt x="119" y="61"/>
                </a:lnTo>
                <a:lnTo>
                  <a:pt x="108" y="61"/>
                </a:lnTo>
                <a:lnTo>
                  <a:pt x="99" y="57"/>
                </a:lnTo>
                <a:lnTo>
                  <a:pt x="85" y="61"/>
                </a:lnTo>
                <a:lnTo>
                  <a:pt x="88" y="70"/>
                </a:lnTo>
                <a:lnTo>
                  <a:pt x="93" y="80"/>
                </a:lnTo>
                <a:lnTo>
                  <a:pt x="83" y="80"/>
                </a:lnTo>
                <a:lnTo>
                  <a:pt x="70" y="83"/>
                </a:lnTo>
                <a:lnTo>
                  <a:pt x="63" y="80"/>
                </a:lnTo>
                <a:lnTo>
                  <a:pt x="35" y="61"/>
                </a:lnTo>
                <a:lnTo>
                  <a:pt x="17" y="53"/>
                </a:lnTo>
                <a:lnTo>
                  <a:pt x="8" y="48"/>
                </a:lnTo>
                <a:lnTo>
                  <a:pt x="10" y="30"/>
                </a:lnTo>
                <a:lnTo>
                  <a:pt x="8" y="0"/>
                </a:lnTo>
                <a:lnTo>
                  <a:pt x="181" y="3"/>
                </a:lnTo>
                <a:lnTo>
                  <a:pt x="389" y="12"/>
                </a:lnTo>
                <a:lnTo>
                  <a:pt x="494" y="15"/>
                </a:lnTo>
                <a:lnTo>
                  <a:pt x="494" y="88"/>
                </a:lnTo>
                <a:lnTo>
                  <a:pt x="491" y="155"/>
                </a:lnTo>
                <a:lnTo>
                  <a:pt x="491" y="263"/>
                </a:lnTo>
                <a:lnTo>
                  <a:pt x="489" y="385"/>
                </a:lnTo>
                <a:lnTo>
                  <a:pt x="354" y="377"/>
                </a:lnTo>
                <a:lnTo>
                  <a:pt x="243" y="375"/>
                </a:lnTo>
                <a:lnTo>
                  <a:pt x="239" y="460"/>
                </a:lnTo>
                <a:lnTo>
                  <a:pt x="228" y="460"/>
                </a:lnTo>
                <a:lnTo>
                  <a:pt x="221" y="466"/>
                </a:lnTo>
                <a:lnTo>
                  <a:pt x="211" y="475"/>
                </a:lnTo>
                <a:lnTo>
                  <a:pt x="201" y="468"/>
                </a:lnTo>
                <a:lnTo>
                  <a:pt x="195" y="466"/>
                </a:lnTo>
                <a:lnTo>
                  <a:pt x="186" y="466"/>
                </a:lnTo>
                <a:lnTo>
                  <a:pt x="181" y="472"/>
                </a:lnTo>
                <a:lnTo>
                  <a:pt x="171" y="475"/>
                </a:lnTo>
                <a:lnTo>
                  <a:pt x="164" y="480"/>
                </a:lnTo>
                <a:lnTo>
                  <a:pt x="153" y="485"/>
                </a:lnTo>
                <a:lnTo>
                  <a:pt x="148" y="493"/>
                </a:lnTo>
                <a:lnTo>
                  <a:pt x="141" y="497"/>
                </a:lnTo>
                <a:lnTo>
                  <a:pt x="130" y="500"/>
                </a:lnTo>
                <a:lnTo>
                  <a:pt x="115" y="497"/>
                </a:lnTo>
                <a:lnTo>
                  <a:pt x="108" y="492"/>
                </a:lnTo>
                <a:lnTo>
                  <a:pt x="90" y="485"/>
                </a:lnTo>
              </a:path>
            </a:pathLst>
          </a:custGeom>
          <a:solidFill>
            <a:srgbClr val="FFC00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92" name="Freeform 44"/>
          <p:cNvSpPr>
            <a:spLocks/>
          </p:cNvSpPr>
          <p:nvPr/>
        </p:nvSpPr>
        <p:spPr bwMode="auto">
          <a:xfrm>
            <a:off x="1247775" y="5100638"/>
            <a:ext cx="65088" cy="125412"/>
          </a:xfrm>
          <a:custGeom>
            <a:avLst/>
            <a:gdLst>
              <a:gd name="T0" fmla="*/ 2147483647 w 41"/>
              <a:gd name="T1" fmla="*/ 2147483647 h 79"/>
              <a:gd name="T2" fmla="*/ 2147483647 w 41"/>
              <a:gd name="T3" fmla="*/ 2147483647 h 79"/>
              <a:gd name="T4" fmla="*/ 2147483647 w 41"/>
              <a:gd name="T5" fmla="*/ 2147483647 h 79"/>
              <a:gd name="T6" fmla="*/ 2147483647 w 41"/>
              <a:gd name="T7" fmla="*/ 0 h 79"/>
              <a:gd name="T8" fmla="*/ 2147483647 w 41"/>
              <a:gd name="T9" fmla="*/ 2147483647 h 79"/>
              <a:gd name="T10" fmla="*/ 2147483647 w 41"/>
              <a:gd name="T11" fmla="*/ 2147483647 h 79"/>
              <a:gd name="T12" fmla="*/ 2147483647 w 41"/>
              <a:gd name="T13" fmla="*/ 2147483647 h 79"/>
              <a:gd name="T14" fmla="*/ 2147483647 w 41"/>
              <a:gd name="T15" fmla="*/ 2147483647 h 79"/>
              <a:gd name="T16" fmla="*/ 2147483647 w 41"/>
              <a:gd name="T17" fmla="*/ 2147483647 h 79"/>
              <a:gd name="T18" fmla="*/ 2147483647 w 41"/>
              <a:gd name="T19" fmla="*/ 2147483647 h 79"/>
              <a:gd name="T20" fmla="*/ 2147483647 w 41"/>
              <a:gd name="T21" fmla="*/ 2147483647 h 79"/>
              <a:gd name="T22" fmla="*/ 2147483647 w 41"/>
              <a:gd name="T23" fmla="*/ 2147483647 h 79"/>
              <a:gd name="T24" fmla="*/ 2147483647 w 41"/>
              <a:gd name="T25" fmla="*/ 2147483647 h 79"/>
              <a:gd name="T26" fmla="*/ 2147483647 w 41"/>
              <a:gd name="T27" fmla="*/ 2147483647 h 79"/>
              <a:gd name="T28" fmla="*/ 2147483647 w 41"/>
              <a:gd name="T29" fmla="*/ 2147483647 h 79"/>
              <a:gd name="T30" fmla="*/ 2147483647 w 41"/>
              <a:gd name="T31" fmla="*/ 2147483647 h 79"/>
              <a:gd name="T32" fmla="*/ 2147483647 w 41"/>
              <a:gd name="T33" fmla="*/ 2147483647 h 79"/>
              <a:gd name="T34" fmla="*/ 2147483647 w 41"/>
              <a:gd name="T35" fmla="*/ 2147483647 h 79"/>
              <a:gd name="T36" fmla="*/ 2147483647 w 41"/>
              <a:gd name="T37" fmla="*/ 2147483647 h 79"/>
              <a:gd name="T38" fmla="*/ 0 w 41"/>
              <a:gd name="T39" fmla="*/ 2147483647 h 79"/>
              <a:gd name="T40" fmla="*/ 2147483647 w 41"/>
              <a:gd name="T41" fmla="*/ 2147483647 h 7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1"/>
              <a:gd name="T64" fmla="*/ 0 h 79"/>
              <a:gd name="T65" fmla="*/ 41 w 41"/>
              <a:gd name="T66" fmla="*/ 79 h 7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1" h="79">
                <a:moveTo>
                  <a:pt x="6" y="30"/>
                </a:moveTo>
                <a:lnTo>
                  <a:pt x="5" y="25"/>
                </a:lnTo>
                <a:lnTo>
                  <a:pt x="5" y="10"/>
                </a:lnTo>
                <a:lnTo>
                  <a:pt x="13" y="0"/>
                </a:lnTo>
                <a:lnTo>
                  <a:pt x="15" y="6"/>
                </a:lnTo>
                <a:lnTo>
                  <a:pt x="20" y="12"/>
                </a:lnTo>
                <a:lnTo>
                  <a:pt x="21" y="21"/>
                </a:lnTo>
                <a:lnTo>
                  <a:pt x="28" y="25"/>
                </a:lnTo>
                <a:lnTo>
                  <a:pt x="37" y="30"/>
                </a:lnTo>
                <a:lnTo>
                  <a:pt x="32" y="39"/>
                </a:lnTo>
                <a:lnTo>
                  <a:pt x="32" y="48"/>
                </a:lnTo>
                <a:lnTo>
                  <a:pt x="35" y="59"/>
                </a:lnTo>
                <a:lnTo>
                  <a:pt x="40" y="68"/>
                </a:lnTo>
                <a:lnTo>
                  <a:pt x="35" y="73"/>
                </a:lnTo>
                <a:lnTo>
                  <a:pt x="21" y="78"/>
                </a:lnTo>
                <a:lnTo>
                  <a:pt x="15" y="68"/>
                </a:lnTo>
                <a:lnTo>
                  <a:pt x="21" y="57"/>
                </a:lnTo>
                <a:lnTo>
                  <a:pt x="15" y="48"/>
                </a:lnTo>
                <a:lnTo>
                  <a:pt x="6" y="45"/>
                </a:lnTo>
                <a:lnTo>
                  <a:pt x="0" y="35"/>
                </a:lnTo>
                <a:lnTo>
                  <a:pt x="6" y="30"/>
                </a:lnTo>
              </a:path>
            </a:pathLst>
          </a:custGeom>
          <a:solidFill>
            <a:srgbClr val="FFC00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2093" name="Freeform 45"/>
          <p:cNvSpPr>
            <a:spLocks/>
          </p:cNvSpPr>
          <p:nvPr/>
        </p:nvSpPr>
        <p:spPr bwMode="auto">
          <a:xfrm>
            <a:off x="2624138" y="4168775"/>
            <a:ext cx="69850" cy="88900"/>
          </a:xfrm>
          <a:custGeom>
            <a:avLst/>
            <a:gdLst>
              <a:gd name="T0" fmla="*/ 2147483647 w 44"/>
              <a:gd name="T1" fmla="*/ 2147483647 h 56"/>
              <a:gd name="T2" fmla="*/ 2147483647 w 44"/>
              <a:gd name="T3" fmla="*/ 2147483647 h 56"/>
              <a:gd name="T4" fmla="*/ 2147483647 w 44"/>
              <a:gd name="T5" fmla="*/ 2147483647 h 56"/>
              <a:gd name="T6" fmla="*/ 2147483647 w 44"/>
              <a:gd name="T7" fmla="*/ 2147483647 h 56"/>
              <a:gd name="T8" fmla="*/ 2147483647 w 44"/>
              <a:gd name="T9" fmla="*/ 2147483647 h 56"/>
              <a:gd name="T10" fmla="*/ 2147483647 w 44"/>
              <a:gd name="T11" fmla="*/ 2147483647 h 56"/>
              <a:gd name="T12" fmla="*/ 0 w 44"/>
              <a:gd name="T13" fmla="*/ 2147483647 h 56"/>
              <a:gd name="T14" fmla="*/ 2147483647 w 44"/>
              <a:gd name="T15" fmla="*/ 2147483647 h 56"/>
              <a:gd name="T16" fmla="*/ 2147483647 w 44"/>
              <a:gd name="T17" fmla="*/ 2147483647 h 56"/>
              <a:gd name="T18" fmla="*/ 2147483647 w 44"/>
              <a:gd name="T19" fmla="*/ 0 h 56"/>
              <a:gd name="T20" fmla="*/ 2147483647 w 44"/>
              <a:gd name="T21" fmla="*/ 2147483647 h 56"/>
              <a:gd name="T22" fmla="*/ 2147483647 w 44"/>
              <a:gd name="T23" fmla="*/ 2147483647 h 56"/>
              <a:gd name="T24" fmla="*/ 2147483647 w 44"/>
              <a:gd name="T25" fmla="*/ 2147483647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"/>
              <a:gd name="T40" fmla="*/ 0 h 56"/>
              <a:gd name="T41" fmla="*/ 44 w 44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" h="56">
                <a:moveTo>
                  <a:pt x="43" y="30"/>
                </a:moveTo>
                <a:lnTo>
                  <a:pt x="36" y="38"/>
                </a:lnTo>
                <a:lnTo>
                  <a:pt x="25" y="35"/>
                </a:lnTo>
                <a:lnTo>
                  <a:pt x="29" y="55"/>
                </a:lnTo>
                <a:lnTo>
                  <a:pt x="17" y="50"/>
                </a:lnTo>
                <a:lnTo>
                  <a:pt x="5" y="35"/>
                </a:lnTo>
                <a:lnTo>
                  <a:pt x="0" y="25"/>
                </a:lnTo>
                <a:lnTo>
                  <a:pt x="5" y="20"/>
                </a:lnTo>
                <a:lnTo>
                  <a:pt x="8" y="8"/>
                </a:lnTo>
                <a:lnTo>
                  <a:pt x="24" y="0"/>
                </a:lnTo>
                <a:lnTo>
                  <a:pt x="40" y="10"/>
                </a:lnTo>
                <a:lnTo>
                  <a:pt x="40" y="20"/>
                </a:lnTo>
                <a:lnTo>
                  <a:pt x="43" y="3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4" name="Freeform 46"/>
          <p:cNvSpPr>
            <a:spLocks/>
          </p:cNvSpPr>
          <p:nvPr/>
        </p:nvSpPr>
        <p:spPr bwMode="auto">
          <a:xfrm>
            <a:off x="2541588" y="3844925"/>
            <a:ext cx="307975" cy="341313"/>
          </a:xfrm>
          <a:custGeom>
            <a:avLst/>
            <a:gdLst>
              <a:gd name="T0" fmla="*/ 2147483647 w 194"/>
              <a:gd name="T1" fmla="*/ 0 h 215"/>
              <a:gd name="T2" fmla="*/ 2147483647 w 194"/>
              <a:gd name="T3" fmla="*/ 2147483647 h 215"/>
              <a:gd name="T4" fmla="*/ 2147483647 w 194"/>
              <a:gd name="T5" fmla="*/ 2147483647 h 215"/>
              <a:gd name="T6" fmla="*/ 2147483647 w 194"/>
              <a:gd name="T7" fmla="*/ 2147483647 h 215"/>
              <a:gd name="T8" fmla="*/ 2147483647 w 194"/>
              <a:gd name="T9" fmla="*/ 2147483647 h 215"/>
              <a:gd name="T10" fmla="*/ 0 w 194"/>
              <a:gd name="T11" fmla="*/ 2147483647 h 215"/>
              <a:gd name="T12" fmla="*/ 2147483647 w 194"/>
              <a:gd name="T13" fmla="*/ 2147483647 h 215"/>
              <a:gd name="T14" fmla="*/ 2147483647 w 194"/>
              <a:gd name="T15" fmla="*/ 2147483647 h 215"/>
              <a:gd name="T16" fmla="*/ 2147483647 w 194"/>
              <a:gd name="T17" fmla="*/ 2147483647 h 215"/>
              <a:gd name="T18" fmla="*/ 2147483647 w 194"/>
              <a:gd name="T19" fmla="*/ 2147483647 h 215"/>
              <a:gd name="T20" fmla="*/ 2147483647 w 194"/>
              <a:gd name="T21" fmla="*/ 2147483647 h 215"/>
              <a:gd name="T22" fmla="*/ 2147483647 w 194"/>
              <a:gd name="T23" fmla="*/ 2147483647 h 215"/>
              <a:gd name="T24" fmla="*/ 2147483647 w 194"/>
              <a:gd name="T25" fmla="*/ 2147483647 h 215"/>
              <a:gd name="T26" fmla="*/ 2147483647 w 194"/>
              <a:gd name="T27" fmla="*/ 2147483647 h 215"/>
              <a:gd name="T28" fmla="*/ 2147483647 w 194"/>
              <a:gd name="T29" fmla="*/ 2147483647 h 215"/>
              <a:gd name="T30" fmla="*/ 2147483647 w 194"/>
              <a:gd name="T31" fmla="*/ 2147483647 h 215"/>
              <a:gd name="T32" fmla="*/ 2147483647 w 194"/>
              <a:gd name="T33" fmla="*/ 2147483647 h 215"/>
              <a:gd name="T34" fmla="*/ 2147483647 w 194"/>
              <a:gd name="T35" fmla="*/ 2147483647 h 215"/>
              <a:gd name="T36" fmla="*/ 2147483647 w 194"/>
              <a:gd name="T37" fmla="*/ 2147483647 h 215"/>
              <a:gd name="T38" fmla="*/ 2147483647 w 194"/>
              <a:gd name="T39" fmla="*/ 2147483647 h 215"/>
              <a:gd name="T40" fmla="*/ 2147483647 w 194"/>
              <a:gd name="T41" fmla="*/ 2147483647 h 215"/>
              <a:gd name="T42" fmla="*/ 2147483647 w 194"/>
              <a:gd name="T43" fmla="*/ 2147483647 h 215"/>
              <a:gd name="T44" fmla="*/ 2147483647 w 194"/>
              <a:gd name="T45" fmla="*/ 2147483647 h 215"/>
              <a:gd name="T46" fmla="*/ 2147483647 w 194"/>
              <a:gd name="T47" fmla="*/ 2147483647 h 215"/>
              <a:gd name="T48" fmla="*/ 2147483647 w 194"/>
              <a:gd name="T49" fmla="*/ 2147483647 h 215"/>
              <a:gd name="T50" fmla="*/ 2147483647 w 194"/>
              <a:gd name="T51" fmla="*/ 2147483647 h 215"/>
              <a:gd name="T52" fmla="*/ 2147483647 w 194"/>
              <a:gd name="T53" fmla="*/ 2147483647 h 215"/>
              <a:gd name="T54" fmla="*/ 2147483647 w 194"/>
              <a:gd name="T55" fmla="*/ 2147483647 h 215"/>
              <a:gd name="T56" fmla="*/ 2147483647 w 194"/>
              <a:gd name="T57" fmla="*/ 2147483647 h 215"/>
              <a:gd name="T58" fmla="*/ 2147483647 w 194"/>
              <a:gd name="T59" fmla="*/ 2147483647 h 215"/>
              <a:gd name="T60" fmla="*/ 2147483647 w 194"/>
              <a:gd name="T61" fmla="*/ 2147483647 h 215"/>
              <a:gd name="T62" fmla="*/ 2147483647 w 194"/>
              <a:gd name="T63" fmla="*/ 2147483647 h 215"/>
              <a:gd name="T64" fmla="*/ 2147483647 w 194"/>
              <a:gd name="T65" fmla="*/ 2147483647 h 215"/>
              <a:gd name="T66" fmla="*/ 2147483647 w 194"/>
              <a:gd name="T67" fmla="*/ 2147483647 h 21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94"/>
              <a:gd name="T103" fmla="*/ 0 h 215"/>
              <a:gd name="T104" fmla="*/ 194 w 194"/>
              <a:gd name="T105" fmla="*/ 215 h 21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94" h="215">
                <a:moveTo>
                  <a:pt x="186" y="3"/>
                </a:moveTo>
                <a:lnTo>
                  <a:pt x="97" y="0"/>
                </a:lnTo>
                <a:lnTo>
                  <a:pt x="12" y="0"/>
                </a:lnTo>
                <a:lnTo>
                  <a:pt x="10" y="33"/>
                </a:lnTo>
                <a:lnTo>
                  <a:pt x="10" y="41"/>
                </a:lnTo>
                <a:lnTo>
                  <a:pt x="28" y="52"/>
                </a:lnTo>
                <a:lnTo>
                  <a:pt x="25" y="78"/>
                </a:lnTo>
                <a:lnTo>
                  <a:pt x="28" y="102"/>
                </a:lnTo>
                <a:lnTo>
                  <a:pt x="25" y="107"/>
                </a:lnTo>
                <a:lnTo>
                  <a:pt x="13" y="117"/>
                </a:lnTo>
                <a:lnTo>
                  <a:pt x="8" y="127"/>
                </a:lnTo>
                <a:lnTo>
                  <a:pt x="0" y="140"/>
                </a:lnTo>
                <a:lnTo>
                  <a:pt x="1" y="154"/>
                </a:lnTo>
                <a:lnTo>
                  <a:pt x="12" y="164"/>
                </a:lnTo>
                <a:lnTo>
                  <a:pt x="17" y="174"/>
                </a:lnTo>
                <a:lnTo>
                  <a:pt x="17" y="185"/>
                </a:lnTo>
                <a:lnTo>
                  <a:pt x="27" y="191"/>
                </a:lnTo>
                <a:lnTo>
                  <a:pt x="35" y="209"/>
                </a:lnTo>
                <a:lnTo>
                  <a:pt x="45" y="214"/>
                </a:lnTo>
                <a:lnTo>
                  <a:pt x="54" y="199"/>
                </a:lnTo>
                <a:lnTo>
                  <a:pt x="54" y="182"/>
                </a:lnTo>
                <a:lnTo>
                  <a:pt x="61" y="174"/>
                </a:lnTo>
                <a:lnTo>
                  <a:pt x="70" y="167"/>
                </a:lnTo>
                <a:lnTo>
                  <a:pt x="68" y="154"/>
                </a:lnTo>
                <a:lnTo>
                  <a:pt x="70" y="147"/>
                </a:lnTo>
                <a:lnTo>
                  <a:pt x="61" y="137"/>
                </a:lnTo>
                <a:lnTo>
                  <a:pt x="54" y="130"/>
                </a:lnTo>
                <a:lnTo>
                  <a:pt x="48" y="120"/>
                </a:lnTo>
                <a:lnTo>
                  <a:pt x="59" y="92"/>
                </a:lnTo>
                <a:lnTo>
                  <a:pt x="74" y="60"/>
                </a:lnTo>
                <a:lnTo>
                  <a:pt x="89" y="54"/>
                </a:lnTo>
                <a:lnTo>
                  <a:pt x="96" y="45"/>
                </a:lnTo>
                <a:lnTo>
                  <a:pt x="106" y="37"/>
                </a:lnTo>
                <a:lnTo>
                  <a:pt x="130" y="28"/>
                </a:lnTo>
                <a:lnTo>
                  <a:pt x="137" y="37"/>
                </a:lnTo>
                <a:lnTo>
                  <a:pt x="130" y="41"/>
                </a:lnTo>
                <a:lnTo>
                  <a:pt x="106" y="67"/>
                </a:lnTo>
                <a:lnTo>
                  <a:pt x="116" y="70"/>
                </a:lnTo>
                <a:lnTo>
                  <a:pt x="116" y="78"/>
                </a:lnTo>
                <a:lnTo>
                  <a:pt x="101" y="82"/>
                </a:lnTo>
                <a:lnTo>
                  <a:pt x="97" y="100"/>
                </a:lnTo>
                <a:lnTo>
                  <a:pt x="102" y="112"/>
                </a:lnTo>
                <a:lnTo>
                  <a:pt x="116" y="120"/>
                </a:lnTo>
                <a:lnTo>
                  <a:pt x="102" y="123"/>
                </a:lnTo>
                <a:lnTo>
                  <a:pt x="126" y="147"/>
                </a:lnTo>
                <a:lnTo>
                  <a:pt x="151" y="174"/>
                </a:lnTo>
                <a:lnTo>
                  <a:pt x="158" y="157"/>
                </a:lnTo>
                <a:lnTo>
                  <a:pt x="151" y="154"/>
                </a:lnTo>
                <a:lnTo>
                  <a:pt x="132" y="130"/>
                </a:lnTo>
                <a:lnTo>
                  <a:pt x="121" y="130"/>
                </a:lnTo>
                <a:lnTo>
                  <a:pt x="121" y="123"/>
                </a:lnTo>
                <a:lnTo>
                  <a:pt x="130" y="123"/>
                </a:lnTo>
                <a:lnTo>
                  <a:pt x="139" y="127"/>
                </a:lnTo>
                <a:lnTo>
                  <a:pt x="151" y="134"/>
                </a:lnTo>
                <a:lnTo>
                  <a:pt x="158" y="144"/>
                </a:lnTo>
                <a:lnTo>
                  <a:pt x="166" y="140"/>
                </a:lnTo>
                <a:lnTo>
                  <a:pt x="174" y="127"/>
                </a:lnTo>
                <a:lnTo>
                  <a:pt x="185" y="123"/>
                </a:lnTo>
                <a:lnTo>
                  <a:pt x="185" y="110"/>
                </a:lnTo>
                <a:lnTo>
                  <a:pt x="166" y="90"/>
                </a:lnTo>
                <a:lnTo>
                  <a:pt x="170" y="74"/>
                </a:lnTo>
                <a:lnTo>
                  <a:pt x="178" y="60"/>
                </a:lnTo>
                <a:lnTo>
                  <a:pt x="185" y="50"/>
                </a:lnTo>
                <a:lnTo>
                  <a:pt x="193" y="41"/>
                </a:lnTo>
                <a:lnTo>
                  <a:pt x="188" y="32"/>
                </a:lnTo>
                <a:lnTo>
                  <a:pt x="181" y="25"/>
                </a:lnTo>
                <a:lnTo>
                  <a:pt x="186" y="15"/>
                </a:lnTo>
                <a:lnTo>
                  <a:pt x="186" y="3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5" name="Freeform 47"/>
          <p:cNvSpPr>
            <a:spLocks/>
          </p:cNvSpPr>
          <p:nvPr/>
        </p:nvSpPr>
        <p:spPr bwMode="auto">
          <a:xfrm>
            <a:off x="2644775" y="4121150"/>
            <a:ext cx="84138" cy="61913"/>
          </a:xfrm>
          <a:custGeom>
            <a:avLst/>
            <a:gdLst>
              <a:gd name="T0" fmla="*/ 2147483647 w 53"/>
              <a:gd name="T1" fmla="*/ 2147483647 h 39"/>
              <a:gd name="T2" fmla="*/ 2147483647 w 53"/>
              <a:gd name="T3" fmla="*/ 2147483647 h 39"/>
              <a:gd name="T4" fmla="*/ 2147483647 w 53"/>
              <a:gd name="T5" fmla="*/ 2147483647 h 39"/>
              <a:gd name="T6" fmla="*/ 2147483647 w 53"/>
              <a:gd name="T7" fmla="*/ 2147483647 h 39"/>
              <a:gd name="T8" fmla="*/ 2147483647 w 53"/>
              <a:gd name="T9" fmla="*/ 2147483647 h 39"/>
              <a:gd name="T10" fmla="*/ 2147483647 w 53"/>
              <a:gd name="T11" fmla="*/ 2147483647 h 39"/>
              <a:gd name="T12" fmla="*/ 0 w 53"/>
              <a:gd name="T13" fmla="*/ 2147483647 h 39"/>
              <a:gd name="T14" fmla="*/ 2147483647 w 53"/>
              <a:gd name="T15" fmla="*/ 2147483647 h 39"/>
              <a:gd name="T16" fmla="*/ 2147483647 w 53"/>
              <a:gd name="T17" fmla="*/ 2147483647 h 39"/>
              <a:gd name="T18" fmla="*/ 2147483647 w 53"/>
              <a:gd name="T19" fmla="*/ 0 h 39"/>
              <a:gd name="T20" fmla="*/ 2147483647 w 53"/>
              <a:gd name="T21" fmla="*/ 0 h 39"/>
              <a:gd name="T22" fmla="*/ 2147483647 w 53"/>
              <a:gd name="T23" fmla="*/ 2147483647 h 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3"/>
              <a:gd name="T37" fmla="*/ 0 h 39"/>
              <a:gd name="T38" fmla="*/ 53 w 53"/>
              <a:gd name="T39" fmla="*/ 39 h 3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3" h="39">
                <a:moveTo>
                  <a:pt x="31" y="7"/>
                </a:moveTo>
                <a:lnTo>
                  <a:pt x="34" y="16"/>
                </a:lnTo>
                <a:lnTo>
                  <a:pt x="43" y="16"/>
                </a:lnTo>
                <a:lnTo>
                  <a:pt x="52" y="26"/>
                </a:lnTo>
                <a:lnTo>
                  <a:pt x="26" y="38"/>
                </a:lnTo>
                <a:lnTo>
                  <a:pt x="10" y="31"/>
                </a:lnTo>
                <a:lnTo>
                  <a:pt x="0" y="26"/>
                </a:lnTo>
                <a:lnTo>
                  <a:pt x="5" y="19"/>
                </a:lnTo>
                <a:lnTo>
                  <a:pt x="14" y="9"/>
                </a:lnTo>
                <a:lnTo>
                  <a:pt x="16" y="0"/>
                </a:lnTo>
                <a:lnTo>
                  <a:pt x="27" y="0"/>
                </a:lnTo>
                <a:lnTo>
                  <a:pt x="31" y="7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6" name="Freeform 48"/>
          <p:cNvSpPr>
            <a:spLocks/>
          </p:cNvSpPr>
          <p:nvPr/>
        </p:nvSpPr>
        <p:spPr bwMode="auto">
          <a:xfrm>
            <a:off x="2371725" y="2152650"/>
            <a:ext cx="127000" cy="66675"/>
          </a:xfrm>
          <a:custGeom>
            <a:avLst/>
            <a:gdLst>
              <a:gd name="T0" fmla="*/ 2147483647 w 80"/>
              <a:gd name="T1" fmla="*/ 2147483647 h 42"/>
              <a:gd name="T2" fmla="*/ 2147483647 w 80"/>
              <a:gd name="T3" fmla="*/ 2147483647 h 42"/>
              <a:gd name="T4" fmla="*/ 2147483647 w 80"/>
              <a:gd name="T5" fmla="*/ 2147483647 h 42"/>
              <a:gd name="T6" fmla="*/ 2147483647 w 80"/>
              <a:gd name="T7" fmla="*/ 2147483647 h 42"/>
              <a:gd name="T8" fmla="*/ 2147483647 w 80"/>
              <a:gd name="T9" fmla="*/ 2147483647 h 42"/>
              <a:gd name="T10" fmla="*/ 2147483647 w 80"/>
              <a:gd name="T11" fmla="*/ 2147483647 h 42"/>
              <a:gd name="T12" fmla="*/ 2147483647 w 80"/>
              <a:gd name="T13" fmla="*/ 2147483647 h 42"/>
              <a:gd name="T14" fmla="*/ 2147483647 w 80"/>
              <a:gd name="T15" fmla="*/ 2147483647 h 42"/>
              <a:gd name="T16" fmla="*/ 0 w 80"/>
              <a:gd name="T17" fmla="*/ 2147483647 h 42"/>
              <a:gd name="T18" fmla="*/ 2147483647 w 80"/>
              <a:gd name="T19" fmla="*/ 2147483647 h 42"/>
              <a:gd name="T20" fmla="*/ 2147483647 w 80"/>
              <a:gd name="T21" fmla="*/ 2147483647 h 42"/>
              <a:gd name="T22" fmla="*/ 2147483647 w 80"/>
              <a:gd name="T23" fmla="*/ 0 h 42"/>
              <a:gd name="T24" fmla="*/ 2147483647 w 80"/>
              <a:gd name="T25" fmla="*/ 0 h 42"/>
              <a:gd name="T26" fmla="*/ 2147483647 w 80"/>
              <a:gd name="T27" fmla="*/ 2147483647 h 42"/>
              <a:gd name="T28" fmla="*/ 2147483647 w 80"/>
              <a:gd name="T29" fmla="*/ 2147483647 h 42"/>
              <a:gd name="T30" fmla="*/ 2147483647 w 80"/>
              <a:gd name="T31" fmla="*/ 2147483647 h 42"/>
              <a:gd name="T32" fmla="*/ 2147483647 w 80"/>
              <a:gd name="T33" fmla="*/ 2147483647 h 42"/>
              <a:gd name="T34" fmla="*/ 2147483647 w 80"/>
              <a:gd name="T35" fmla="*/ 2147483647 h 42"/>
              <a:gd name="T36" fmla="*/ 2147483647 w 80"/>
              <a:gd name="T37" fmla="*/ 2147483647 h 42"/>
              <a:gd name="T38" fmla="*/ 2147483647 w 80"/>
              <a:gd name="T39" fmla="*/ 2147483647 h 4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0"/>
              <a:gd name="T61" fmla="*/ 0 h 42"/>
              <a:gd name="T62" fmla="*/ 80 w 80"/>
              <a:gd name="T63" fmla="*/ 42 h 4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0" h="42">
                <a:moveTo>
                  <a:pt x="64" y="26"/>
                </a:moveTo>
                <a:lnTo>
                  <a:pt x="54" y="29"/>
                </a:lnTo>
                <a:lnTo>
                  <a:pt x="49" y="41"/>
                </a:lnTo>
                <a:lnTo>
                  <a:pt x="32" y="36"/>
                </a:lnTo>
                <a:lnTo>
                  <a:pt x="27" y="34"/>
                </a:lnTo>
                <a:lnTo>
                  <a:pt x="20" y="26"/>
                </a:lnTo>
                <a:lnTo>
                  <a:pt x="28" y="29"/>
                </a:lnTo>
                <a:lnTo>
                  <a:pt x="10" y="10"/>
                </a:lnTo>
                <a:lnTo>
                  <a:pt x="0" y="13"/>
                </a:lnTo>
                <a:lnTo>
                  <a:pt x="1" y="6"/>
                </a:lnTo>
                <a:lnTo>
                  <a:pt x="10" y="6"/>
                </a:lnTo>
                <a:lnTo>
                  <a:pt x="21" y="0"/>
                </a:lnTo>
                <a:lnTo>
                  <a:pt x="30" y="0"/>
                </a:lnTo>
                <a:lnTo>
                  <a:pt x="54" y="6"/>
                </a:lnTo>
                <a:lnTo>
                  <a:pt x="60" y="13"/>
                </a:lnTo>
                <a:lnTo>
                  <a:pt x="62" y="6"/>
                </a:lnTo>
                <a:lnTo>
                  <a:pt x="71" y="6"/>
                </a:lnTo>
                <a:lnTo>
                  <a:pt x="79" y="11"/>
                </a:lnTo>
                <a:lnTo>
                  <a:pt x="72" y="18"/>
                </a:lnTo>
                <a:lnTo>
                  <a:pt x="64" y="26"/>
                </a:lnTo>
              </a:path>
            </a:pathLst>
          </a:custGeom>
          <a:solidFill>
            <a:srgbClr val="FFC00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97" name="Freeform 49"/>
          <p:cNvSpPr>
            <a:spLocks/>
          </p:cNvSpPr>
          <p:nvPr/>
        </p:nvSpPr>
        <p:spPr bwMode="auto">
          <a:xfrm>
            <a:off x="2162175" y="2124075"/>
            <a:ext cx="265113" cy="196850"/>
          </a:xfrm>
          <a:custGeom>
            <a:avLst/>
            <a:gdLst>
              <a:gd name="T0" fmla="*/ 2147483647 w 167"/>
              <a:gd name="T1" fmla="*/ 2147483647 h 124"/>
              <a:gd name="T2" fmla="*/ 2147483647 w 167"/>
              <a:gd name="T3" fmla="*/ 2147483647 h 124"/>
              <a:gd name="T4" fmla="*/ 2147483647 w 167"/>
              <a:gd name="T5" fmla="*/ 2147483647 h 124"/>
              <a:gd name="T6" fmla="*/ 2147483647 w 167"/>
              <a:gd name="T7" fmla="*/ 2147483647 h 124"/>
              <a:gd name="T8" fmla="*/ 2147483647 w 167"/>
              <a:gd name="T9" fmla="*/ 2147483647 h 124"/>
              <a:gd name="T10" fmla="*/ 2147483647 w 167"/>
              <a:gd name="T11" fmla="*/ 2147483647 h 124"/>
              <a:gd name="T12" fmla="*/ 2147483647 w 167"/>
              <a:gd name="T13" fmla="*/ 2147483647 h 124"/>
              <a:gd name="T14" fmla="*/ 2147483647 w 167"/>
              <a:gd name="T15" fmla="*/ 2147483647 h 124"/>
              <a:gd name="T16" fmla="*/ 2147483647 w 167"/>
              <a:gd name="T17" fmla="*/ 2147483647 h 124"/>
              <a:gd name="T18" fmla="*/ 0 w 167"/>
              <a:gd name="T19" fmla="*/ 2147483647 h 124"/>
              <a:gd name="T20" fmla="*/ 0 w 167"/>
              <a:gd name="T21" fmla="*/ 2147483647 h 124"/>
              <a:gd name="T22" fmla="*/ 2147483647 w 167"/>
              <a:gd name="T23" fmla="*/ 2147483647 h 124"/>
              <a:gd name="T24" fmla="*/ 2147483647 w 167"/>
              <a:gd name="T25" fmla="*/ 2147483647 h 124"/>
              <a:gd name="T26" fmla="*/ 2147483647 w 167"/>
              <a:gd name="T27" fmla="*/ 2147483647 h 124"/>
              <a:gd name="T28" fmla="*/ 2147483647 w 167"/>
              <a:gd name="T29" fmla="*/ 0 h 124"/>
              <a:gd name="T30" fmla="*/ 2147483647 w 167"/>
              <a:gd name="T31" fmla="*/ 2147483647 h 124"/>
              <a:gd name="T32" fmla="*/ 2147483647 w 167"/>
              <a:gd name="T33" fmla="*/ 2147483647 h 124"/>
              <a:gd name="T34" fmla="*/ 2147483647 w 167"/>
              <a:gd name="T35" fmla="*/ 2147483647 h 124"/>
              <a:gd name="T36" fmla="*/ 2147483647 w 167"/>
              <a:gd name="T37" fmla="*/ 2147483647 h 124"/>
              <a:gd name="T38" fmla="*/ 2147483647 w 167"/>
              <a:gd name="T39" fmla="*/ 2147483647 h 124"/>
              <a:gd name="T40" fmla="*/ 2147483647 w 167"/>
              <a:gd name="T41" fmla="*/ 2147483647 h 124"/>
              <a:gd name="T42" fmla="*/ 2147483647 w 167"/>
              <a:gd name="T43" fmla="*/ 2147483647 h 124"/>
              <a:gd name="T44" fmla="*/ 2147483647 w 167"/>
              <a:gd name="T45" fmla="*/ 2147483647 h 124"/>
              <a:gd name="T46" fmla="*/ 2147483647 w 167"/>
              <a:gd name="T47" fmla="*/ 2147483647 h 124"/>
              <a:gd name="T48" fmla="*/ 2147483647 w 167"/>
              <a:gd name="T49" fmla="*/ 2147483647 h 124"/>
              <a:gd name="T50" fmla="*/ 2147483647 w 167"/>
              <a:gd name="T51" fmla="*/ 2147483647 h 124"/>
              <a:gd name="T52" fmla="*/ 2147483647 w 167"/>
              <a:gd name="T53" fmla="*/ 2147483647 h 124"/>
              <a:gd name="T54" fmla="*/ 2147483647 w 167"/>
              <a:gd name="T55" fmla="*/ 2147483647 h 124"/>
              <a:gd name="T56" fmla="*/ 2147483647 w 167"/>
              <a:gd name="T57" fmla="*/ 2147483647 h 124"/>
              <a:gd name="T58" fmla="*/ 2147483647 w 167"/>
              <a:gd name="T59" fmla="*/ 2147483647 h 124"/>
              <a:gd name="T60" fmla="*/ 2147483647 w 167"/>
              <a:gd name="T61" fmla="*/ 2147483647 h 124"/>
              <a:gd name="T62" fmla="*/ 2147483647 w 167"/>
              <a:gd name="T63" fmla="*/ 2147483647 h 124"/>
              <a:gd name="T64" fmla="*/ 2147483647 w 167"/>
              <a:gd name="T65" fmla="*/ 2147483647 h 124"/>
              <a:gd name="T66" fmla="*/ 2147483647 w 167"/>
              <a:gd name="T67" fmla="*/ 2147483647 h 124"/>
              <a:gd name="T68" fmla="*/ 2147483647 w 167"/>
              <a:gd name="T69" fmla="*/ 2147483647 h 124"/>
              <a:gd name="T70" fmla="*/ 2147483647 w 167"/>
              <a:gd name="T71" fmla="*/ 2147483647 h 124"/>
              <a:gd name="T72" fmla="*/ 2147483647 w 167"/>
              <a:gd name="T73" fmla="*/ 2147483647 h 124"/>
              <a:gd name="T74" fmla="*/ 2147483647 w 167"/>
              <a:gd name="T75" fmla="*/ 2147483647 h 124"/>
              <a:gd name="T76" fmla="*/ 2147483647 w 167"/>
              <a:gd name="T77" fmla="*/ 2147483647 h 12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67"/>
              <a:gd name="T118" fmla="*/ 0 h 124"/>
              <a:gd name="T119" fmla="*/ 167 w 167"/>
              <a:gd name="T120" fmla="*/ 124 h 12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67" h="124">
                <a:moveTo>
                  <a:pt x="128" y="119"/>
                </a:moveTo>
                <a:lnTo>
                  <a:pt x="112" y="115"/>
                </a:lnTo>
                <a:lnTo>
                  <a:pt x="103" y="116"/>
                </a:lnTo>
                <a:lnTo>
                  <a:pt x="81" y="103"/>
                </a:lnTo>
                <a:lnTo>
                  <a:pt x="81" y="96"/>
                </a:lnTo>
                <a:lnTo>
                  <a:pt x="75" y="103"/>
                </a:lnTo>
                <a:lnTo>
                  <a:pt x="32" y="88"/>
                </a:lnTo>
                <a:lnTo>
                  <a:pt x="8" y="63"/>
                </a:lnTo>
                <a:lnTo>
                  <a:pt x="8" y="54"/>
                </a:lnTo>
                <a:lnTo>
                  <a:pt x="0" y="45"/>
                </a:lnTo>
                <a:lnTo>
                  <a:pt x="0" y="28"/>
                </a:lnTo>
                <a:lnTo>
                  <a:pt x="1" y="21"/>
                </a:lnTo>
                <a:lnTo>
                  <a:pt x="8" y="10"/>
                </a:lnTo>
                <a:lnTo>
                  <a:pt x="16" y="7"/>
                </a:lnTo>
                <a:lnTo>
                  <a:pt x="21" y="0"/>
                </a:lnTo>
                <a:lnTo>
                  <a:pt x="48" y="2"/>
                </a:lnTo>
                <a:lnTo>
                  <a:pt x="57" y="6"/>
                </a:lnTo>
                <a:lnTo>
                  <a:pt x="57" y="14"/>
                </a:lnTo>
                <a:lnTo>
                  <a:pt x="74" y="24"/>
                </a:lnTo>
                <a:lnTo>
                  <a:pt x="97" y="40"/>
                </a:lnTo>
                <a:lnTo>
                  <a:pt x="116" y="45"/>
                </a:lnTo>
                <a:lnTo>
                  <a:pt x="128" y="49"/>
                </a:lnTo>
                <a:lnTo>
                  <a:pt x="116" y="58"/>
                </a:lnTo>
                <a:lnTo>
                  <a:pt x="130" y="67"/>
                </a:lnTo>
                <a:lnTo>
                  <a:pt x="145" y="63"/>
                </a:lnTo>
                <a:lnTo>
                  <a:pt x="151" y="68"/>
                </a:lnTo>
                <a:lnTo>
                  <a:pt x="141" y="77"/>
                </a:lnTo>
                <a:lnTo>
                  <a:pt x="124" y="74"/>
                </a:lnTo>
                <a:lnTo>
                  <a:pt x="114" y="78"/>
                </a:lnTo>
                <a:lnTo>
                  <a:pt x="116" y="94"/>
                </a:lnTo>
                <a:lnTo>
                  <a:pt x="124" y="101"/>
                </a:lnTo>
                <a:lnTo>
                  <a:pt x="128" y="108"/>
                </a:lnTo>
                <a:lnTo>
                  <a:pt x="137" y="112"/>
                </a:lnTo>
                <a:lnTo>
                  <a:pt x="153" y="115"/>
                </a:lnTo>
                <a:lnTo>
                  <a:pt x="159" y="108"/>
                </a:lnTo>
                <a:lnTo>
                  <a:pt x="166" y="112"/>
                </a:lnTo>
                <a:lnTo>
                  <a:pt x="163" y="123"/>
                </a:lnTo>
                <a:lnTo>
                  <a:pt x="146" y="119"/>
                </a:lnTo>
                <a:lnTo>
                  <a:pt x="128" y="119"/>
                </a:lnTo>
              </a:path>
            </a:pathLst>
          </a:custGeom>
          <a:solidFill>
            <a:srgbClr val="FFC00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98" name="Freeform 50"/>
          <p:cNvSpPr>
            <a:spLocks/>
          </p:cNvSpPr>
          <p:nvPr/>
        </p:nvSpPr>
        <p:spPr bwMode="auto">
          <a:xfrm>
            <a:off x="2454275" y="2184400"/>
            <a:ext cx="160338" cy="215900"/>
          </a:xfrm>
          <a:custGeom>
            <a:avLst/>
            <a:gdLst>
              <a:gd name="T0" fmla="*/ 2147483647 w 101"/>
              <a:gd name="T1" fmla="*/ 2147483647 h 136"/>
              <a:gd name="T2" fmla="*/ 2147483647 w 101"/>
              <a:gd name="T3" fmla="*/ 2147483647 h 136"/>
              <a:gd name="T4" fmla="*/ 2147483647 w 101"/>
              <a:gd name="T5" fmla="*/ 2147483647 h 136"/>
              <a:gd name="T6" fmla="*/ 2147483647 w 101"/>
              <a:gd name="T7" fmla="*/ 2147483647 h 136"/>
              <a:gd name="T8" fmla="*/ 2147483647 w 101"/>
              <a:gd name="T9" fmla="*/ 2147483647 h 136"/>
              <a:gd name="T10" fmla="*/ 2147483647 w 101"/>
              <a:gd name="T11" fmla="*/ 2147483647 h 136"/>
              <a:gd name="T12" fmla="*/ 2147483647 w 101"/>
              <a:gd name="T13" fmla="*/ 2147483647 h 136"/>
              <a:gd name="T14" fmla="*/ 2147483647 w 101"/>
              <a:gd name="T15" fmla="*/ 2147483647 h 136"/>
              <a:gd name="T16" fmla="*/ 2147483647 w 101"/>
              <a:gd name="T17" fmla="*/ 2147483647 h 136"/>
              <a:gd name="T18" fmla="*/ 2147483647 w 101"/>
              <a:gd name="T19" fmla="*/ 2147483647 h 136"/>
              <a:gd name="T20" fmla="*/ 2147483647 w 101"/>
              <a:gd name="T21" fmla="*/ 2147483647 h 136"/>
              <a:gd name="T22" fmla="*/ 2147483647 w 101"/>
              <a:gd name="T23" fmla="*/ 2147483647 h 136"/>
              <a:gd name="T24" fmla="*/ 2147483647 w 101"/>
              <a:gd name="T25" fmla="*/ 2147483647 h 136"/>
              <a:gd name="T26" fmla="*/ 2147483647 w 101"/>
              <a:gd name="T27" fmla="*/ 2147483647 h 136"/>
              <a:gd name="T28" fmla="*/ 2147483647 w 101"/>
              <a:gd name="T29" fmla="*/ 2147483647 h 136"/>
              <a:gd name="T30" fmla="*/ 2147483647 w 101"/>
              <a:gd name="T31" fmla="*/ 2147483647 h 136"/>
              <a:gd name="T32" fmla="*/ 2147483647 w 101"/>
              <a:gd name="T33" fmla="*/ 2147483647 h 136"/>
              <a:gd name="T34" fmla="*/ 2147483647 w 101"/>
              <a:gd name="T35" fmla="*/ 2147483647 h 136"/>
              <a:gd name="T36" fmla="*/ 2147483647 w 101"/>
              <a:gd name="T37" fmla="*/ 2147483647 h 136"/>
              <a:gd name="T38" fmla="*/ 2147483647 w 101"/>
              <a:gd name="T39" fmla="*/ 2147483647 h 136"/>
              <a:gd name="T40" fmla="*/ 2147483647 w 101"/>
              <a:gd name="T41" fmla="*/ 2147483647 h 136"/>
              <a:gd name="T42" fmla="*/ 0 w 101"/>
              <a:gd name="T43" fmla="*/ 2147483647 h 136"/>
              <a:gd name="T44" fmla="*/ 2147483647 w 101"/>
              <a:gd name="T45" fmla="*/ 2147483647 h 136"/>
              <a:gd name="T46" fmla="*/ 2147483647 w 101"/>
              <a:gd name="T47" fmla="*/ 2147483647 h 136"/>
              <a:gd name="T48" fmla="*/ 2147483647 w 101"/>
              <a:gd name="T49" fmla="*/ 2147483647 h 136"/>
              <a:gd name="T50" fmla="*/ 2147483647 w 101"/>
              <a:gd name="T51" fmla="*/ 2147483647 h 136"/>
              <a:gd name="T52" fmla="*/ 2147483647 w 101"/>
              <a:gd name="T53" fmla="*/ 2147483647 h 136"/>
              <a:gd name="T54" fmla="*/ 2147483647 w 101"/>
              <a:gd name="T55" fmla="*/ 2147483647 h 136"/>
              <a:gd name="T56" fmla="*/ 2147483647 w 101"/>
              <a:gd name="T57" fmla="*/ 0 h 136"/>
              <a:gd name="T58" fmla="*/ 2147483647 w 101"/>
              <a:gd name="T59" fmla="*/ 2147483647 h 136"/>
              <a:gd name="T60" fmla="*/ 2147483647 w 101"/>
              <a:gd name="T61" fmla="*/ 2147483647 h 136"/>
              <a:gd name="T62" fmla="*/ 2147483647 w 101"/>
              <a:gd name="T63" fmla="*/ 2147483647 h 136"/>
              <a:gd name="T64" fmla="*/ 2147483647 w 101"/>
              <a:gd name="T65" fmla="*/ 2147483647 h 136"/>
              <a:gd name="T66" fmla="*/ 2147483647 w 101"/>
              <a:gd name="T67" fmla="*/ 2147483647 h 136"/>
              <a:gd name="T68" fmla="*/ 2147483647 w 101"/>
              <a:gd name="T69" fmla="*/ 2147483647 h 136"/>
              <a:gd name="T70" fmla="*/ 2147483647 w 101"/>
              <a:gd name="T71" fmla="*/ 2147483647 h 136"/>
              <a:gd name="T72" fmla="*/ 2147483647 w 101"/>
              <a:gd name="T73" fmla="*/ 2147483647 h 136"/>
              <a:gd name="T74" fmla="*/ 2147483647 w 101"/>
              <a:gd name="T75" fmla="*/ 2147483647 h 136"/>
              <a:gd name="T76" fmla="*/ 2147483647 w 101"/>
              <a:gd name="T77" fmla="*/ 2147483647 h 136"/>
              <a:gd name="T78" fmla="*/ 2147483647 w 101"/>
              <a:gd name="T79" fmla="*/ 2147483647 h 136"/>
              <a:gd name="T80" fmla="*/ 2147483647 w 101"/>
              <a:gd name="T81" fmla="*/ 2147483647 h 136"/>
              <a:gd name="T82" fmla="*/ 2147483647 w 101"/>
              <a:gd name="T83" fmla="*/ 2147483647 h 136"/>
              <a:gd name="T84" fmla="*/ 2147483647 w 101"/>
              <a:gd name="T85" fmla="*/ 2147483647 h 136"/>
              <a:gd name="T86" fmla="*/ 2147483647 w 101"/>
              <a:gd name="T87" fmla="*/ 2147483647 h 136"/>
              <a:gd name="T88" fmla="*/ 2147483647 w 101"/>
              <a:gd name="T89" fmla="*/ 2147483647 h 1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01"/>
              <a:gd name="T136" fmla="*/ 0 h 136"/>
              <a:gd name="T137" fmla="*/ 101 w 101"/>
              <a:gd name="T138" fmla="*/ 136 h 1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01" h="136">
                <a:moveTo>
                  <a:pt x="75" y="108"/>
                </a:moveTo>
                <a:lnTo>
                  <a:pt x="83" y="98"/>
                </a:lnTo>
                <a:lnTo>
                  <a:pt x="80" y="85"/>
                </a:lnTo>
                <a:lnTo>
                  <a:pt x="88" y="85"/>
                </a:lnTo>
                <a:lnTo>
                  <a:pt x="88" y="98"/>
                </a:lnTo>
                <a:lnTo>
                  <a:pt x="100" y="105"/>
                </a:lnTo>
                <a:lnTo>
                  <a:pt x="97" y="121"/>
                </a:lnTo>
                <a:lnTo>
                  <a:pt x="92" y="130"/>
                </a:lnTo>
                <a:lnTo>
                  <a:pt x="83" y="125"/>
                </a:lnTo>
                <a:lnTo>
                  <a:pt x="75" y="130"/>
                </a:lnTo>
                <a:lnTo>
                  <a:pt x="66" y="130"/>
                </a:lnTo>
                <a:lnTo>
                  <a:pt x="55" y="135"/>
                </a:lnTo>
                <a:lnTo>
                  <a:pt x="40" y="135"/>
                </a:lnTo>
                <a:lnTo>
                  <a:pt x="50" y="125"/>
                </a:lnTo>
                <a:lnTo>
                  <a:pt x="43" y="121"/>
                </a:lnTo>
                <a:lnTo>
                  <a:pt x="53" y="116"/>
                </a:lnTo>
                <a:lnTo>
                  <a:pt x="46" y="110"/>
                </a:lnTo>
                <a:lnTo>
                  <a:pt x="33" y="110"/>
                </a:lnTo>
                <a:lnTo>
                  <a:pt x="21" y="108"/>
                </a:lnTo>
                <a:lnTo>
                  <a:pt x="17" y="100"/>
                </a:lnTo>
                <a:lnTo>
                  <a:pt x="6" y="100"/>
                </a:lnTo>
                <a:lnTo>
                  <a:pt x="0" y="80"/>
                </a:lnTo>
                <a:lnTo>
                  <a:pt x="10" y="46"/>
                </a:lnTo>
                <a:lnTo>
                  <a:pt x="17" y="41"/>
                </a:lnTo>
                <a:lnTo>
                  <a:pt x="15" y="21"/>
                </a:lnTo>
                <a:lnTo>
                  <a:pt x="23" y="17"/>
                </a:lnTo>
                <a:lnTo>
                  <a:pt x="33" y="12"/>
                </a:lnTo>
                <a:lnTo>
                  <a:pt x="33" y="1"/>
                </a:lnTo>
                <a:lnTo>
                  <a:pt x="43" y="0"/>
                </a:lnTo>
                <a:lnTo>
                  <a:pt x="41" y="6"/>
                </a:lnTo>
                <a:lnTo>
                  <a:pt x="43" y="15"/>
                </a:lnTo>
                <a:lnTo>
                  <a:pt x="48" y="3"/>
                </a:lnTo>
                <a:lnTo>
                  <a:pt x="53" y="12"/>
                </a:lnTo>
                <a:lnTo>
                  <a:pt x="46" y="25"/>
                </a:lnTo>
                <a:lnTo>
                  <a:pt x="60" y="26"/>
                </a:lnTo>
                <a:lnTo>
                  <a:pt x="53" y="32"/>
                </a:lnTo>
                <a:lnTo>
                  <a:pt x="55" y="50"/>
                </a:lnTo>
                <a:lnTo>
                  <a:pt x="50" y="55"/>
                </a:lnTo>
                <a:lnTo>
                  <a:pt x="55" y="70"/>
                </a:lnTo>
                <a:lnTo>
                  <a:pt x="61" y="75"/>
                </a:lnTo>
                <a:lnTo>
                  <a:pt x="65" y="85"/>
                </a:lnTo>
                <a:lnTo>
                  <a:pt x="60" y="93"/>
                </a:lnTo>
                <a:lnTo>
                  <a:pt x="70" y="100"/>
                </a:lnTo>
                <a:lnTo>
                  <a:pt x="66" y="108"/>
                </a:lnTo>
                <a:lnTo>
                  <a:pt x="75" y="108"/>
                </a:lnTo>
              </a:path>
            </a:pathLst>
          </a:custGeom>
          <a:solidFill>
            <a:srgbClr val="FFC00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99" name="Freeform 51"/>
          <p:cNvSpPr>
            <a:spLocks/>
          </p:cNvSpPr>
          <p:nvPr/>
        </p:nvSpPr>
        <p:spPr bwMode="auto">
          <a:xfrm>
            <a:off x="2568575" y="2138363"/>
            <a:ext cx="68263" cy="80962"/>
          </a:xfrm>
          <a:custGeom>
            <a:avLst/>
            <a:gdLst>
              <a:gd name="T0" fmla="*/ 2147483647 w 43"/>
              <a:gd name="T1" fmla="*/ 2147483647 h 51"/>
              <a:gd name="T2" fmla="*/ 2147483647 w 43"/>
              <a:gd name="T3" fmla="*/ 2147483647 h 51"/>
              <a:gd name="T4" fmla="*/ 2147483647 w 43"/>
              <a:gd name="T5" fmla="*/ 2147483647 h 51"/>
              <a:gd name="T6" fmla="*/ 2147483647 w 43"/>
              <a:gd name="T7" fmla="*/ 2147483647 h 51"/>
              <a:gd name="T8" fmla="*/ 2147483647 w 43"/>
              <a:gd name="T9" fmla="*/ 0 h 51"/>
              <a:gd name="T10" fmla="*/ 2147483647 w 43"/>
              <a:gd name="T11" fmla="*/ 2147483647 h 51"/>
              <a:gd name="T12" fmla="*/ 0 w 43"/>
              <a:gd name="T13" fmla="*/ 2147483647 h 51"/>
              <a:gd name="T14" fmla="*/ 2147483647 w 43"/>
              <a:gd name="T15" fmla="*/ 2147483647 h 51"/>
              <a:gd name="T16" fmla="*/ 2147483647 w 43"/>
              <a:gd name="T17" fmla="*/ 2147483647 h 51"/>
              <a:gd name="T18" fmla="*/ 2147483647 w 43"/>
              <a:gd name="T19" fmla="*/ 2147483647 h 51"/>
              <a:gd name="T20" fmla="*/ 2147483647 w 43"/>
              <a:gd name="T21" fmla="*/ 2147483647 h 51"/>
              <a:gd name="T22" fmla="*/ 2147483647 w 43"/>
              <a:gd name="T23" fmla="*/ 2147483647 h 51"/>
              <a:gd name="T24" fmla="*/ 2147483647 w 43"/>
              <a:gd name="T25" fmla="*/ 2147483647 h 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3"/>
              <a:gd name="T40" fmla="*/ 0 h 51"/>
              <a:gd name="T41" fmla="*/ 43 w 43"/>
              <a:gd name="T42" fmla="*/ 51 h 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3" h="51">
                <a:moveTo>
                  <a:pt x="42" y="27"/>
                </a:moveTo>
                <a:lnTo>
                  <a:pt x="42" y="20"/>
                </a:lnTo>
                <a:lnTo>
                  <a:pt x="34" y="18"/>
                </a:lnTo>
                <a:lnTo>
                  <a:pt x="32" y="8"/>
                </a:lnTo>
                <a:lnTo>
                  <a:pt x="13" y="0"/>
                </a:lnTo>
                <a:lnTo>
                  <a:pt x="1" y="6"/>
                </a:lnTo>
                <a:lnTo>
                  <a:pt x="0" y="20"/>
                </a:lnTo>
                <a:lnTo>
                  <a:pt x="5" y="28"/>
                </a:lnTo>
                <a:lnTo>
                  <a:pt x="6" y="38"/>
                </a:lnTo>
                <a:lnTo>
                  <a:pt x="13" y="50"/>
                </a:lnTo>
                <a:lnTo>
                  <a:pt x="21" y="43"/>
                </a:lnTo>
                <a:lnTo>
                  <a:pt x="32" y="42"/>
                </a:lnTo>
                <a:lnTo>
                  <a:pt x="42" y="27"/>
                </a:lnTo>
              </a:path>
            </a:pathLst>
          </a:custGeom>
          <a:solidFill>
            <a:srgbClr val="FFC00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00" name="Freeform 52"/>
          <p:cNvSpPr>
            <a:spLocks/>
          </p:cNvSpPr>
          <p:nvPr/>
        </p:nvSpPr>
        <p:spPr bwMode="auto">
          <a:xfrm>
            <a:off x="2359025" y="1968500"/>
            <a:ext cx="314325" cy="182563"/>
          </a:xfrm>
          <a:custGeom>
            <a:avLst/>
            <a:gdLst>
              <a:gd name="T0" fmla="*/ 2147483647 w 198"/>
              <a:gd name="T1" fmla="*/ 2147483647 h 115"/>
              <a:gd name="T2" fmla="*/ 2147483647 w 198"/>
              <a:gd name="T3" fmla="*/ 2147483647 h 115"/>
              <a:gd name="T4" fmla="*/ 2147483647 w 198"/>
              <a:gd name="T5" fmla="*/ 2147483647 h 115"/>
              <a:gd name="T6" fmla="*/ 2147483647 w 198"/>
              <a:gd name="T7" fmla="*/ 2147483647 h 115"/>
              <a:gd name="T8" fmla="*/ 2147483647 w 198"/>
              <a:gd name="T9" fmla="*/ 2147483647 h 115"/>
              <a:gd name="T10" fmla="*/ 2147483647 w 198"/>
              <a:gd name="T11" fmla="*/ 2147483647 h 115"/>
              <a:gd name="T12" fmla="*/ 2147483647 w 198"/>
              <a:gd name="T13" fmla="*/ 2147483647 h 115"/>
              <a:gd name="T14" fmla="*/ 2147483647 w 198"/>
              <a:gd name="T15" fmla="*/ 2147483647 h 115"/>
              <a:gd name="T16" fmla="*/ 2147483647 w 198"/>
              <a:gd name="T17" fmla="*/ 2147483647 h 115"/>
              <a:gd name="T18" fmla="*/ 2147483647 w 198"/>
              <a:gd name="T19" fmla="*/ 2147483647 h 115"/>
              <a:gd name="T20" fmla="*/ 2147483647 w 198"/>
              <a:gd name="T21" fmla="*/ 2147483647 h 115"/>
              <a:gd name="T22" fmla="*/ 2147483647 w 198"/>
              <a:gd name="T23" fmla="*/ 2147483647 h 115"/>
              <a:gd name="T24" fmla="*/ 2147483647 w 198"/>
              <a:gd name="T25" fmla="*/ 2147483647 h 115"/>
              <a:gd name="T26" fmla="*/ 2147483647 w 198"/>
              <a:gd name="T27" fmla="*/ 2147483647 h 115"/>
              <a:gd name="T28" fmla="*/ 2147483647 w 198"/>
              <a:gd name="T29" fmla="*/ 2147483647 h 115"/>
              <a:gd name="T30" fmla="*/ 2147483647 w 198"/>
              <a:gd name="T31" fmla="*/ 2147483647 h 115"/>
              <a:gd name="T32" fmla="*/ 2147483647 w 198"/>
              <a:gd name="T33" fmla="*/ 2147483647 h 115"/>
              <a:gd name="T34" fmla="*/ 2147483647 w 198"/>
              <a:gd name="T35" fmla="*/ 2147483647 h 115"/>
              <a:gd name="T36" fmla="*/ 2147483647 w 198"/>
              <a:gd name="T37" fmla="*/ 2147483647 h 115"/>
              <a:gd name="T38" fmla="*/ 2147483647 w 198"/>
              <a:gd name="T39" fmla="*/ 2147483647 h 115"/>
              <a:gd name="T40" fmla="*/ 2147483647 w 198"/>
              <a:gd name="T41" fmla="*/ 2147483647 h 115"/>
              <a:gd name="T42" fmla="*/ 2147483647 w 198"/>
              <a:gd name="T43" fmla="*/ 2147483647 h 115"/>
              <a:gd name="T44" fmla="*/ 2147483647 w 198"/>
              <a:gd name="T45" fmla="*/ 2147483647 h 115"/>
              <a:gd name="T46" fmla="*/ 2147483647 w 198"/>
              <a:gd name="T47" fmla="*/ 2147483647 h 115"/>
              <a:gd name="T48" fmla="*/ 2147483647 w 198"/>
              <a:gd name="T49" fmla="*/ 2147483647 h 115"/>
              <a:gd name="T50" fmla="*/ 2147483647 w 198"/>
              <a:gd name="T51" fmla="*/ 2147483647 h 115"/>
              <a:gd name="T52" fmla="*/ 2147483647 w 198"/>
              <a:gd name="T53" fmla="*/ 2147483647 h 115"/>
              <a:gd name="T54" fmla="*/ 0 w 198"/>
              <a:gd name="T55" fmla="*/ 2147483647 h 115"/>
              <a:gd name="T56" fmla="*/ 2147483647 w 198"/>
              <a:gd name="T57" fmla="*/ 2147483647 h 115"/>
              <a:gd name="T58" fmla="*/ 2147483647 w 198"/>
              <a:gd name="T59" fmla="*/ 2147483647 h 115"/>
              <a:gd name="T60" fmla="*/ 2147483647 w 198"/>
              <a:gd name="T61" fmla="*/ 2147483647 h 115"/>
              <a:gd name="T62" fmla="*/ 2147483647 w 198"/>
              <a:gd name="T63" fmla="*/ 2147483647 h 115"/>
              <a:gd name="T64" fmla="*/ 2147483647 w 198"/>
              <a:gd name="T65" fmla="*/ 2147483647 h 115"/>
              <a:gd name="T66" fmla="*/ 2147483647 w 198"/>
              <a:gd name="T67" fmla="*/ 0 h 115"/>
              <a:gd name="T68" fmla="*/ 2147483647 w 198"/>
              <a:gd name="T69" fmla="*/ 2147483647 h 115"/>
              <a:gd name="T70" fmla="*/ 2147483647 w 198"/>
              <a:gd name="T71" fmla="*/ 2147483647 h 115"/>
              <a:gd name="T72" fmla="*/ 2147483647 w 198"/>
              <a:gd name="T73" fmla="*/ 2147483647 h 115"/>
              <a:gd name="T74" fmla="*/ 2147483647 w 198"/>
              <a:gd name="T75" fmla="*/ 2147483647 h 115"/>
              <a:gd name="T76" fmla="*/ 2147483647 w 198"/>
              <a:gd name="T77" fmla="*/ 2147483647 h 115"/>
              <a:gd name="T78" fmla="*/ 2147483647 w 198"/>
              <a:gd name="T79" fmla="*/ 2147483647 h 115"/>
              <a:gd name="T80" fmla="*/ 2147483647 w 198"/>
              <a:gd name="T81" fmla="*/ 2147483647 h 115"/>
              <a:gd name="T82" fmla="*/ 2147483647 w 198"/>
              <a:gd name="T83" fmla="*/ 2147483647 h 115"/>
              <a:gd name="T84" fmla="*/ 2147483647 w 198"/>
              <a:gd name="T85" fmla="*/ 2147483647 h 115"/>
              <a:gd name="T86" fmla="*/ 2147483647 w 198"/>
              <a:gd name="T87" fmla="*/ 2147483647 h 115"/>
              <a:gd name="T88" fmla="*/ 2147483647 w 198"/>
              <a:gd name="T89" fmla="*/ 2147483647 h 115"/>
              <a:gd name="T90" fmla="*/ 2147483647 w 198"/>
              <a:gd name="T91" fmla="*/ 2147483647 h 115"/>
              <a:gd name="T92" fmla="*/ 2147483647 w 198"/>
              <a:gd name="T93" fmla="*/ 2147483647 h 115"/>
              <a:gd name="T94" fmla="*/ 2147483647 w 198"/>
              <a:gd name="T95" fmla="*/ 2147483647 h 115"/>
              <a:gd name="T96" fmla="*/ 2147483647 w 198"/>
              <a:gd name="T97" fmla="*/ 2147483647 h 115"/>
              <a:gd name="T98" fmla="*/ 2147483647 w 198"/>
              <a:gd name="T99" fmla="*/ 2147483647 h 115"/>
              <a:gd name="T100" fmla="*/ 2147483647 w 198"/>
              <a:gd name="T101" fmla="*/ 2147483647 h 11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98"/>
              <a:gd name="T154" fmla="*/ 0 h 115"/>
              <a:gd name="T155" fmla="*/ 198 w 198"/>
              <a:gd name="T156" fmla="*/ 115 h 11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98" h="115">
                <a:moveTo>
                  <a:pt x="91" y="17"/>
                </a:moveTo>
                <a:lnTo>
                  <a:pt x="76" y="19"/>
                </a:lnTo>
                <a:lnTo>
                  <a:pt x="75" y="25"/>
                </a:lnTo>
                <a:lnTo>
                  <a:pt x="82" y="39"/>
                </a:lnTo>
                <a:lnTo>
                  <a:pt x="89" y="60"/>
                </a:lnTo>
                <a:lnTo>
                  <a:pt x="94" y="63"/>
                </a:lnTo>
                <a:lnTo>
                  <a:pt x="102" y="71"/>
                </a:lnTo>
                <a:lnTo>
                  <a:pt x="106" y="83"/>
                </a:lnTo>
                <a:lnTo>
                  <a:pt x="113" y="90"/>
                </a:lnTo>
                <a:lnTo>
                  <a:pt x="114" y="98"/>
                </a:lnTo>
                <a:lnTo>
                  <a:pt x="106" y="107"/>
                </a:lnTo>
                <a:lnTo>
                  <a:pt x="93" y="114"/>
                </a:lnTo>
                <a:lnTo>
                  <a:pt x="71" y="109"/>
                </a:lnTo>
                <a:lnTo>
                  <a:pt x="63" y="107"/>
                </a:lnTo>
                <a:lnTo>
                  <a:pt x="53" y="93"/>
                </a:lnTo>
                <a:lnTo>
                  <a:pt x="50" y="87"/>
                </a:lnTo>
                <a:lnTo>
                  <a:pt x="46" y="75"/>
                </a:lnTo>
                <a:lnTo>
                  <a:pt x="37" y="71"/>
                </a:lnTo>
                <a:lnTo>
                  <a:pt x="26" y="69"/>
                </a:lnTo>
                <a:lnTo>
                  <a:pt x="30" y="75"/>
                </a:lnTo>
                <a:lnTo>
                  <a:pt x="35" y="87"/>
                </a:lnTo>
                <a:lnTo>
                  <a:pt x="37" y="100"/>
                </a:lnTo>
                <a:lnTo>
                  <a:pt x="28" y="100"/>
                </a:lnTo>
                <a:lnTo>
                  <a:pt x="21" y="90"/>
                </a:lnTo>
                <a:lnTo>
                  <a:pt x="15" y="80"/>
                </a:lnTo>
                <a:lnTo>
                  <a:pt x="10" y="93"/>
                </a:lnTo>
                <a:lnTo>
                  <a:pt x="1" y="90"/>
                </a:lnTo>
                <a:lnTo>
                  <a:pt x="0" y="78"/>
                </a:lnTo>
                <a:lnTo>
                  <a:pt x="10" y="63"/>
                </a:lnTo>
                <a:lnTo>
                  <a:pt x="26" y="43"/>
                </a:lnTo>
                <a:lnTo>
                  <a:pt x="44" y="29"/>
                </a:lnTo>
                <a:lnTo>
                  <a:pt x="53" y="17"/>
                </a:lnTo>
                <a:lnTo>
                  <a:pt x="58" y="8"/>
                </a:lnTo>
                <a:lnTo>
                  <a:pt x="93" y="0"/>
                </a:lnTo>
                <a:lnTo>
                  <a:pt x="147" y="19"/>
                </a:lnTo>
                <a:lnTo>
                  <a:pt x="172" y="39"/>
                </a:lnTo>
                <a:lnTo>
                  <a:pt x="197" y="43"/>
                </a:lnTo>
                <a:lnTo>
                  <a:pt x="189" y="49"/>
                </a:lnTo>
                <a:lnTo>
                  <a:pt x="183" y="60"/>
                </a:lnTo>
                <a:lnTo>
                  <a:pt x="162" y="69"/>
                </a:lnTo>
                <a:lnTo>
                  <a:pt x="152" y="83"/>
                </a:lnTo>
                <a:lnTo>
                  <a:pt x="158" y="98"/>
                </a:lnTo>
                <a:lnTo>
                  <a:pt x="151" y="95"/>
                </a:lnTo>
                <a:lnTo>
                  <a:pt x="145" y="100"/>
                </a:lnTo>
                <a:lnTo>
                  <a:pt x="136" y="95"/>
                </a:lnTo>
                <a:lnTo>
                  <a:pt x="139" y="90"/>
                </a:lnTo>
                <a:lnTo>
                  <a:pt x="120" y="78"/>
                </a:lnTo>
                <a:lnTo>
                  <a:pt x="107" y="60"/>
                </a:lnTo>
                <a:lnTo>
                  <a:pt x="101" y="51"/>
                </a:lnTo>
                <a:lnTo>
                  <a:pt x="101" y="25"/>
                </a:lnTo>
                <a:lnTo>
                  <a:pt x="91" y="17"/>
                </a:lnTo>
              </a:path>
            </a:pathLst>
          </a:custGeom>
          <a:solidFill>
            <a:srgbClr val="FFC00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01" name="Freeform 53"/>
          <p:cNvSpPr>
            <a:spLocks/>
          </p:cNvSpPr>
          <p:nvPr/>
        </p:nvSpPr>
        <p:spPr bwMode="auto">
          <a:xfrm>
            <a:off x="2579688" y="2238375"/>
            <a:ext cx="55562" cy="52388"/>
          </a:xfrm>
          <a:custGeom>
            <a:avLst/>
            <a:gdLst>
              <a:gd name="T0" fmla="*/ 2147483647 w 35"/>
              <a:gd name="T1" fmla="*/ 2147483647 h 33"/>
              <a:gd name="T2" fmla="*/ 2147483647 w 35"/>
              <a:gd name="T3" fmla="*/ 2147483647 h 33"/>
              <a:gd name="T4" fmla="*/ 2147483647 w 35"/>
              <a:gd name="T5" fmla="*/ 2147483647 h 33"/>
              <a:gd name="T6" fmla="*/ 2147483647 w 35"/>
              <a:gd name="T7" fmla="*/ 2147483647 h 33"/>
              <a:gd name="T8" fmla="*/ 2147483647 w 35"/>
              <a:gd name="T9" fmla="*/ 2147483647 h 33"/>
              <a:gd name="T10" fmla="*/ 0 w 35"/>
              <a:gd name="T11" fmla="*/ 2147483647 h 33"/>
              <a:gd name="T12" fmla="*/ 2147483647 w 35"/>
              <a:gd name="T13" fmla="*/ 2147483647 h 33"/>
              <a:gd name="T14" fmla="*/ 2147483647 w 35"/>
              <a:gd name="T15" fmla="*/ 0 h 33"/>
              <a:gd name="T16" fmla="*/ 2147483647 w 35"/>
              <a:gd name="T17" fmla="*/ 0 h 33"/>
              <a:gd name="T18" fmla="*/ 2147483647 w 35"/>
              <a:gd name="T19" fmla="*/ 2147483647 h 33"/>
              <a:gd name="T20" fmla="*/ 2147483647 w 35"/>
              <a:gd name="T21" fmla="*/ 2147483647 h 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"/>
              <a:gd name="T34" fmla="*/ 0 h 33"/>
              <a:gd name="T35" fmla="*/ 35 w 35"/>
              <a:gd name="T36" fmla="*/ 33 h 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" h="33">
                <a:moveTo>
                  <a:pt x="34" y="9"/>
                </a:moveTo>
                <a:lnTo>
                  <a:pt x="29" y="22"/>
                </a:lnTo>
                <a:lnTo>
                  <a:pt x="18" y="32"/>
                </a:lnTo>
                <a:lnTo>
                  <a:pt x="14" y="21"/>
                </a:lnTo>
                <a:lnTo>
                  <a:pt x="3" y="13"/>
                </a:lnTo>
                <a:lnTo>
                  <a:pt x="0" y="8"/>
                </a:lnTo>
                <a:lnTo>
                  <a:pt x="8" y="1"/>
                </a:lnTo>
                <a:lnTo>
                  <a:pt x="14" y="0"/>
                </a:lnTo>
                <a:lnTo>
                  <a:pt x="34" y="0"/>
                </a:lnTo>
                <a:lnTo>
                  <a:pt x="27" y="4"/>
                </a:lnTo>
                <a:lnTo>
                  <a:pt x="34" y="9"/>
                </a:lnTo>
              </a:path>
            </a:pathLst>
          </a:custGeom>
          <a:solidFill>
            <a:srgbClr val="FFC00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02" name="Freeform 54"/>
          <p:cNvSpPr>
            <a:spLocks/>
          </p:cNvSpPr>
          <p:nvPr/>
        </p:nvSpPr>
        <p:spPr bwMode="auto">
          <a:xfrm>
            <a:off x="2751138" y="2160588"/>
            <a:ext cx="87312" cy="80962"/>
          </a:xfrm>
          <a:custGeom>
            <a:avLst/>
            <a:gdLst>
              <a:gd name="T0" fmla="*/ 2147483647 w 55"/>
              <a:gd name="T1" fmla="*/ 2147483647 h 51"/>
              <a:gd name="T2" fmla="*/ 2147483647 w 55"/>
              <a:gd name="T3" fmla="*/ 2147483647 h 51"/>
              <a:gd name="T4" fmla="*/ 2147483647 w 55"/>
              <a:gd name="T5" fmla="*/ 2147483647 h 51"/>
              <a:gd name="T6" fmla="*/ 2147483647 w 55"/>
              <a:gd name="T7" fmla="*/ 2147483647 h 51"/>
              <a:gd name="T8" fmla="*/ 2147483647 w 55"/>
              <a:gd name="T9" fmla="*/ 2147483647 h 51"/>
              <a:gd name="T10" fmla="*/ 0 w 55"/>
              <a:gd name="T11" fmla="*/ 2147483647 h 51"/>
              <a:gd name="T12" fmla="*/ 2147483647 w 55"/>
              <a:gd name="T13" fmla="*/ 2147483647 h 51"/>
              <a:gd name="T14" fmla="*/ 0 w 55"/>
              <a:gd name="T15" fmla="*/ 2147483647 h 51"/>
              <a:gd name="T16" fmla="*/ 2147483647 w 55"/>
              <a:gd name="T17" fmla="*/ 0 h 51"/>
              <a:gd name="T18" fmla="*/ 2147483647 w 55"/>
              <a:gd name="T19" fmla="*/ 2147483647 h 51"/>
              <a:gd name="T20" fmla="*/ 2147483647 w 55"/>
              <a:gd name="T21" fmla="*/ 2147483647 h 51"/>
              <a:gd name="T22" fmla="*/ 2147483647 w 55"/>
              <a:gd name="T23" fmla="*/ 2147483647 h 51"/>
              <a:gd name="T24" fmla="*/ 2147483647 w 55"/>
              <a:gd name="T25" fmla="*/ 2147483647 h 51"/>
              <a:gd name="T26" fmla="*/ 2147483647 w 55"/>
              <a:gd name="T27" fmla="*/ 2147483647 h 51"/>
              <a:gd name="T28" fmla="*/ 2147483647 w 55"/>
              <a:gd name="T29" fmla="*/ 2147483647 h 5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5"/>
              <a:gd name="T46" fmla="*/ 0 h 51"/>
              <a:gd name="T47" fmla="*/ 55 w 55"/>
              <a:gd name="T48" fmla="*/ 51 h 5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5" h="51">
                <a:moveTo>
                  <a:pt x="54" y="47"/>
                </a:moveTo>
                <a:lnTo>
                  <a:pt x="40" y="42"/>
                </a:lnTo>
                <a:lnTo>
                  <a:pt x="24" y="45"/>
                </a:lnTo>
                <a:lnTo>
                  <a:pt x="17" y="50"/>
                </a:lnTo>
                <a:lnTo>
                  <a:pt x="8" y="50"/>
                </a:lnTo>
                <a:lnTo>
                  <a:pt x="0" y="30"/>
                </a:lnTo>
                <a:lnTo>
                  <a:pt x="5" y="22"/>
                </a:lnTo>
                <a:lnTo>
                  <a:pt x="0" y="8"/>
                </a:lnTo>
                <a:lnTo>
                  <a:pt x="1" y="0"/>
                </a:lnTo>
                <a:lnTo>
                  <a:pt x="8" y="5"/>
                </a:lnTo>
                <a:lnTo>
                  <a:pt x="12" y="13"/>
                </a:lnTo>
                <a:lnTo>
                  <a:pt x="32" y="28"/>
                </a:lnTo>
                <a:lnTo>
                  <a:pt x="40" y="30"/>
                </a:lnTo>
                <a:lnTo>
                  <a:pt x="47" y="40"/>
                </a:lnTo>
                <a:lnTo>
                  <a:pt x="54" y="47"/>
                </a:lnTo>
              </a:path>
            </a:pathLst>
          </a:custGeom>
          <a:solidFill>
            <a:srgbClr val="FFC00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03" name="Freeform 55"/>
          <p:cNvSpPr>
            <a:spLocks/>
          </p:cNvSpPr>
          <p:nvPr/>
        </p:nvSpPr>
        <p:spPr bwMode="auto">
          <a:xfrm>
            <a:off x="2659063" y="2124075"/>
            <a:ext cx="80962" cy="82550"/>
          </a:xfrm>
          <a:custGeom>
            <a:avLst/>
            <a:gdLst>
              <a:gd name="T0" fmla="*/ 2147483647 w 51"/>
              <a:gd name="T1" fmla="*/ 2147483647 h 52"/>
              <a:gd name="T2" fmla="*/ 2147483647 w 51"/>
              <a:gd name="T3" fmla="*/ 2147483647 h 52"/>
              <a:gd name="T4" fmla="*/ 2147483647 w 51"/>
              <a:gd name="T5" fmla="*/ 2147483647 h 52"/>
              <a:gd name="T6" fmla="*/ 2147483647 w 51"/>
              <a:gd name="T7" fmla="*/ 2147483647 h 52"/>
              <a:gd name="T8" fmla="*/ 0 w 51"/>
              <a:gd name="T9" fmla="*/ 2147483647 h 52"/>
              <a:gd name="T10" fmla="*/ 2147483647 w 51"/>
              <a:gd name="T11" fmla="*/ 2147483647 h 52"/>
              <a:gd name="T12" fmla="*/ 2147483647 w 51"/>
              <a:gd name="T13" fmla="*/ 2147483647 h 52"/>
              <a:gd name="T14" fmla="*/ 2147483647 w 51"/>
              <a:gd name="T15" fmla="*/ 0 h 52"/>
              <a:gd name="T16" fmla="*/ 2147483647 w 51"/>
              <a:gd name="T17" fmla="*/ 0 h 52"/>
              <a:gd name="T18" fmla="*/ 2147483647 w 51"/>
              <a:gd name="T19" fmla="*/ 2147483647 h 52"/>
              <a:gd name="T20" fmla="*/ 2147483647 w 51"/>
              <a:gd name="T21" fmla="*/ 2147483647 h 52"/>
              <a:gd name="T22" fmla="*/ 2147483647 w 51"/>
              <a:gd name="T23" fmla="*/ 2147483647 h 52"/>
              <a:gd name="T24" fmla="*/ 2147483647 w 51"/>
              <a:gd name="T25" fmla="*/ 2147483647 h 52"/>
              <a:gd name="T26" fmla="*/ 2147483647 w 51"/>
              <a:gd name="T27" fmla="*/ 2147483647 h 52"/>
              <a:gd name="T28" fmla="*/ 2147483647 w 51"/>
              <a:gd name="T29" fmla="*/ 2147483647 h 5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1"/>
              <a:gd name="T46" fmla="*/ 0 h 52"/>
              <a:gd name="T47" fmla="*/ 51 w 51"/>
              <a:gd name="T48" fmla="*/ 52 h 5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1" h="52">
                <a:moveTo>
                  <a:pt x="35" y="51"/>
                </a:moveTo>
                <a:lnTo>
                  <a:pt x="22" y="51"/>
                </a:lnTo>
                <a:lnTo>
                  <a:pt x="18" y="31"/>
                </a:lnTo>
                <a:lnTo>
                  <a:pt x="5" y="23"/>
                </a:lnTo>
                <a:lnTo>
                  <a:pt x="0" y="15"/>
                </a:lnTo>
                <a:lnTo>
                  <a:pt x="7" y="10"/>
                </a:lnTo>
                <a:lnTo>
                  <a:pt x="13" y="1"/>
                </a:lnTo>
                <a:lnTo>
                  <a:pt x="18" y="0"/>
                </a:lnTo>
                <a:lnTo>
                  <a:pt x="28" y="0"/>
                </a:lnTo>
                <a:lnTo>
                  <a:pt x="33" y="10"/>
                </a:lnTo>
                <a:lnTo>
                  <a:pt x="41" y="20"/>
                </a:lnTo>
                <a:lnTo>
                  <a:pt x="50" y="31"/>
                </a:lnTo>
                <a:lnTo>
                  <a:pt x="38" y="36"/>
                </a:lnTo>
                <a:lnTo>
                  <a:pt x="41" y="44"/>
                </a:lnTo>
                <a:lnTo>
                  <a:pt x="35" y="51"/>
                </a:lnTo>
              </a:path>
            </a:pathLst>
          </a:custGeom>
          <a:solidFill>
            <a:srgbClr val="FFC00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04" name="Freeform 56"/>
          <p:cNvSpPr>
            <a:spLocks/>
          </p:cNvSpPr>
          <p:nvPr/>
        </p:nvSpPr>
        <p:spPr bwMode="auto">
          <a:xfrm>
            <a:off x="1831975" y="5551488"/>
            <a:ext cx="98425" cy="84137"/>
          </a:xfrm>
          <a:custGeom>
            <a:avLst/>
            <a:gdLst>
              <a:gd name="T0" fmla="*/ 2147483647 w 62"/>
              <a:gd name="T1" fmla="*/ 2147483647 h 53"/>
              <a:gd name="T2" fmla="*/ 2147483647 w 62"/>
              <a:gd name="T3" fmla="*/ 2147483647 h 53"/>
              <a:gd name="T4" fmla="*/ 2147483647 w 62"/>
              <a:gd name="T5" fmla="*/ 2147483647 h 53"/>
              <a:gd name="T6" fmla="*/ 2147483647 w 62"/>
              <a:gd name="T7" fmla="*/ 2147483647 h 53"/>
              <a:gd name="T8" fmla="*/ 2147483647 w 62"/>
              <a:gd name="T9" fmla="*/ 2147483647 h 53"/>
              <a:gd name="T10" fmla="*/ 0 w 62"/>
              <a:gd name="T11" fmla="*/ 2147483647 h 53"/>
              <a:gd name="T12" fmla="*/ 0 w 62"/>
              <a:gd name="T13" fmla="*/ 0 h 53"/>
              <a:gd name="T14" fmla="*/ 2147483647 w 62"/>
              <a:gd name="T15" fmla="*/ 2147483647 h 53"/>
              <a:gd name="T16" fmla="*/ 2147483647 w 62"/>
              <a:gd name="T17" fmla="*/ 2147483647 h 53"/>
              <a:gd name="T18" fmla="*/ 2147483647 w 62"/>
              <a:gd name="T19" fmla="*/ 2147483647 h 53"/>
              <a:gd name="T20" fmla="*/ 2147483647 w 62"/>
              <a:gd name="T21" fmla="*/ 2147483647 h 53"/>
              <a:gd name="T22" fmla="*/ 2147483647 w 62"/>
              <a:gd name="T23" fmla="*/ 2147483647 h 53"/>
              <a:gd name="T24" fmla="*/ 2147483647 w 62"/>
              <a:gd name="T25" fmla="*/ 2147483647 h 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"/>
              <a:gd name="T40" fmla="*/ 0 h 53"/>
              <a:gd name="T41" fmla="*/ 62 w 62"/>
              <a:gd name="T42" fmla="*/ 53 h 5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" h="53">
                <a:moveTo>
                  <a:pt x="51" y="52"/>
                </a:moveTo>
                <a:lnTo>
                  <a:pt x="42" y="49"/>
                </a:lnTo>
                <a:lnTo>
                  <a:pt x="30" y="44"/>
                </a:lnTo>
                <a:lnTo>
                  <a:pt x="23" y="33"/>
                </a:lnTo>
                <a:lnTo>
                  <a:pt x="8" y="24"/>
                </a:lnTo>
                <a:lnTo>
                  <a:pt x="0" y="22"/>
                </a:lnTo>
                <a:lnTo>
                  <a:pt x="0" y="0"/>
                </a:lnTo>
                <a:lnTo>
                  <a:pt x="13" y="5"/>
                </a:lnTo>
                <a:lnTo>
                  <a:pt x="21" y="13"/>
                </a:lnTo>
                <a:lnTo>
                  <a:pt x="36" y="28"/>
                </a:lnTo>
                <a:lnTo>
                  <a:pt x="51" y="39"/>
                </a:lnTo>
                <a:lnTo>
                  <a:pt x="61" y="44"/>
                </a:lnTo>
                <a:lnTo>
                  <a:pt x="51" y="52"/>
                </a:lnTo>
              </a:path>
            </a:pathLst>
          </a:custGeom>
          <a:solidFill>
            <a:srgbClr val="FFC00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2105" name="Freeform 57"/>
          <p:cNvSpPr>
            <a:spLocks/>
          </p:cNvSpPr>
          <p:nvPr/>
        </p:nvSpPr>
        <p:spPr bwMode="auto">
          <a:xfrm>
            <a:off x="1517650" y="5275263"/>
            <a:ext cx="554038" cy="360362"/>
          </a:xfrm>
          <a:custGeom>
            <a:avLst/>
            <a:gdLst>
              <a:gd name="T0" fmla="*/ 2147483647 w 349"/>
              <a:gd name="T1" fmla="*/ 2147483647 h 227"/>
              <a:gd name="T2" fmla="*/ 2147483647 w 349"/>
              <a:gd name="T3" fmla="*/ 2147483647 h 227"/>
              <a:gd name="T4" fmla="*/ 2147483647 w 349"/>
              <a:gd name="T5" fmla="*/ 2147483647 h 227"/>
              <a:gd name="T6" fmla="*/ 2147483647 w 349"/>
              <a:gd name="T7" fmla="*/ 2147483647 h 227"/>
              <a:gd name="T8" fmla="*/ 2147483647 w 349"/>
              <a:gd name="T9" fmla="*/ 2147483647 h 227"/>
              <a:gd name="T10" fmla="*/ 2147483647 w 349"/>
              <a:gd name="T11" fmla="*/ 2147483647 h 227"/>
              <a:gd name="T12" fmla="*/ 2147483647 w 349"/>
              <a:gd name="T13" fmla="*/ 2147483647 h 227"/>
              <a:gd name="T14" fmla="*/ 2147483647 w 349"/>
              <a:gd name="T15" fmla="*/ 2147483647 h 227"/>
              <a:gd name="T16" fmla="*/ 2147483647 w 349"/>
              <a:gd name="T17" fmla="*/ 2147483647 h 227"/>
              <a:gd name="T18" fmla="*/ 2147483647 w 349"/>
              <a:gd name="T19" fmla="*/ 2147483647 h 227"/>
              <a:gd name="T20" fmla="*/ 2147483647 w 349"/>
              <a:gd name="T21" fmla="*/ 2147483647 h 227"/>
              <a:gd name="T22" fmla="*/ 2147483647 w 349"/>
              <a:gd name="T23" fmla="*/ 2147483647 h 227"/>
              <a:gd name="T24" fmla="*/ 2147483647 w 349"/>
              <a:gd name="T25" fmla="*/ 2147483647 h 227"/>
              <a:gd name="T26" fmla="*/ 2147483647 w 349"/>
              <a:gd name="T27" fmla="*/ 2147483647 h 227"/>
              <a:gd name="T28" fmla="*/ 2147483647 w 349"/>
              <a:gd name="T29" fmla="*/ 2147483647 h 227"/>
              <a:gd name="T30" fmla="*/ 2147483647 w 349"/>
              <a:gd name="T31" fmla="*/ 2147483647 h 227"/>
              <a:gd name="T32" fmla="*/ 2147483647 w 349"/>
              <a:gd name="T33" fmla="*/ 2147483647 h 227"/>
              <a:gd name="T34" fmla="*/ 2147483647 w 349"/>
              <a:gd name="T35" fmla="*/ 2147483647 h 227"/>
              <a:gd name="T36" fmla="*/ 2147483647 w 349"/>
              <a:gd name="T37" fmla="*/ 2147483647 h 227"/>
              <a:gd name="T38" fmla="*/ 2147483647 w 349"/>
              <a:gd name="T39" fmla="*/ 2147483647 h 227"/>
              <a:gd name="T40" fmla="*/ 2147483647 w 349"/>
              <a:gd name="T41" fmla="*/ 2147483647 h 227"/>
              <a:gd name="T42" fmla="*/ 2147483647 w 349"/>
              <a:gd name="T43" fmla="*/ 2147483647 h 227"/>
              <a:gd name="T44" fmla="*/ 2147483647 w 349"/>
              <a:gd name="T45" fmla="*/ 2147483647 h 227"/>
              <a:gd name="T46" fmla="*/ 2147483647 w 349"/>
              <a:gd name="T47" fmla="*/ 2147483647 h 227"/>
              <a:gd name="T48" fmla="*/ 2147483647 w 349"/>
              <a:gd name="T49" fmla="*/ 2147483647 h 227"/>
              <a:gd name="T50" fmla="*/ 2147483647 w 349"/>
              <a:gd name="T51" fmla="*/ 2147483647 h 227"/>
              <a:gd name="T52" fmla="*/ 2147483647 w 349"/>
              <a:gd name="T53" fmla="*/ 2147483647 h 227"/>
              <a:gd name="T54" fmla="*/ 0 w 349"/>
              <a:gd name="T55" fmla="*/ 2147483647 h 227"/>
              <a:gd name="T56" fmla="*/ 2147483647 w 349"/>
              <a:gd name="T57" fmla="*/ 0 h 227"/>
              <a:gd name="T58" fmla="*/ 2147483647 w 349"/>
              <a:gd name="T59" fmla="*/ 2147483647 h 227"/>
              <a:gd name="T60" fmla="*/ 2147483647 w 349"/>
              <a:gd name="T61" fmla="*/ 2147483647 h 227"/>
              <a:gd name="T62" fmla="*/ 2147483647 w 349"/>
              <a:gd name="T63" fmla="*/ 2147483647 h 227"/>
              <a:gd name="T64" fmla="*/ 2147483647 w 349"/>
              <a:gd name="T65" fmla="*/ 2147483647 h 227"/>
              <a:gd name="T66" fmla="*/ 2147483647 w 349"/>
              <a:gd name="T67" fmla="*/ 2147483647 h 227"/>
              <a:gd name="T68" fmla="*/ 2147483647 w 349"/>
              <a:gd name="T69" fmla="*/ 2147483647 h 227"/>
              <a:gd name="T70" fmla="*/ 2147483647 w 349"/>
              <a:gd name="T71" fmla="*/ 2147483647 h 227"/>
              <a:gd name="T72" fmla="*/ 2147483647 w 349"/>
              <a:gd name="T73" fmla="*/ 2147483647 h 227"/>
              <a:gd name="T74" fmla="*/ 2147483647 w 349"/>
              <a:gd name="T75" fmla="*/ 2147483647 h 22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49"/>
              <a:gd name="T115" fmla="*/ 0 h 227"/>
              <a:gd name="T116" fmla="*/ 349 w 349"/>
              <a:gd name="T117" fmla="*/ 227 h 22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49" h="227">
                <a:moveTo>
                  <a:pt x="290" y="226"/>
                </a:moveTo>
                <a:lnTo>
                  <a:pt x="272" y="219"/>
                </a:lnTo>
                <a:lnTo>
                  <a:pt x="262" y="212"/>
                </a:lnTo>
                <a:lnTo>
                  <a:pt x="237" y="187"/>
                </a:lnTo>
                <a:lnTo>
                  <a:pt x="228" y="186"/>
                </a:lnTo>
                <a:lnTo>
                  <a:pt x="212" y="163"/>
                </a:lnTo>
                <a:lnTo>
                  <a:pt x="198" y="151"/>
                </a:lnTo>
                <a:lnTo>
                  <a:pt x="198" y="141"/>
                </a:lnTo>
                <a:lnTo>
                  <a:pt x="193" y="131"/>
                </a:lnTo>
                <a:lnTo>
                  <a:pt x="175" y="116"/>
                </a:lnTo>
                <a:lnTo>
                  <a:pt x="164" y="109"/>
                </a:lnTo>
                <a:lnTo>
                  <a:pt x="151" y="106"/>
                </a:lnTo>
                <a:lnTo>
                  <a:pt x="124" y="116"/>
                </a:lnTo>
                <a:lnTo>
                  <a:pt x="109" y="118"/>
                </a:lnTo>
                <a:lnTo>
                  <a:pt x="98" y="118"/>
                </a:lnTo>
                <a:lnTo>
                  <a:pt x="84" y="121"/>
                </a:lnTo>
                <a:lnTo>
                  <a:pt x="74" y="116"/>
                </a:lnTo>
                <a:lnTo>
                  <a:pt x="65" y="116"/>
                </a:lnTo>
                <a:lnTo>
                  <a:pt x="57" y="109"/>
                </a:lnTo>
                <a:lnTo>
                  <a:pt x="42" y="109"/>
                </a:lnTo>
                <a:lnTo>
                  <a:pt x="34" y="104"/>
                </a:lnTo>
                <a:lnTo>
                  <a:pt x="32" y="95"/>
                </a:lnTo>
                <a:lnTo>
                  <a:pt x="32" y="84"/>
                </a:lnTo>
                <a:lnTo>
                  <a:pt x="27" y="75"/>
                </a:lnTo>
                <a:lnTo>
                  <a:pt x="19" y="70"/>
                </a:lnTo>
                <a:lnTo>
                  <a:pt x="5" y="71"/>
                </a:lnTo>
                <a:lnTo>
                  <a:pt x="1" y="80"/>
                </a:lnTo>
                <a:lnTo>
                  <a:pt x="0" y="84"/>
                </a:lnTo>
                <a:lnTo>
                  <a:pt x="3" y="0"/>
                </a:lnTo>
                <a:lnTo>
                  <a:pt x="116" y="3"/>
                </a:lnTo>
                <a:lnTo>
                  <a:pt x="252" y="8"/>
                </a:lnTo>
                <a:lnTo>
                  <a:pt x="281" y="8"/>
                </a:lnTo>
                <a:lnTo>
                  <a:pt x="348" y="8"/>
                </a:lnTo>
                <a:lnTo>
                  <a:pt x="343" y="206"/>
                </a:lnTo>
                <a:lnTo>
                  <a:pt x="334" y="211"/>
                </a:lnTo>
                <a:lnTo>
                  <a:pt x="321" y="211"/>
                </a:lnTo>
                <a:lnTo>
                  <a:pt x="303" y="223"/>
                </a:lnTo>
                <a:lnTo>
                  <a:pt x="290" y="226"/>
                </a:lnTo>
              </a:path>
            </a:pathLst>
          </a:custGeom>
          <a:solidFill>
            <a:srgbClr val="FFC00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06" name="Freeform 58"/>
          <p:cNvSpPr>
            <a:spLocks/>
          </p:cNvSpPr>
          <p:nvPr/>
        </p:nvSpPr>
        <p:spPr bwMode="auto">
          <a:xfrm>
            <a:off x="2700338" y="1936750"/>
            <a:ext cx="117475" cy="149225"/>
          </a:xfrm>
          <a:custGeom>
            <a:avLst/>
            <a:gdLst>
              <a:gd name="T0" fmla="*/ 0 w 74"/>
              <a:gd name="T1" fmla="*/ 2147483647 h 94"/>
              <a:gd name="T2" fmla="*/ 2147483647 w 74"/>
              <a:gd name="T3" fmla="*/ 0 h 94"/>
              <a:gd name="T4" fmla="*/ 2147483647 w 74"/>
              <a:gd name="T5" fmla="*/ 2147483647 h 94"/>
              <a:gd name="T6" fmla="*/ 2147483647 w 74"/>
              <a:gd name="T7" fmla="*/ 2147483647 h 94"/>
              <a:gd name="T8" fmla="*/ 2147483647 w 74"/>
              <a:gd name="T9" fmla="*/ 2147483647 h 94"/>
              <a:gd name="T10" fmla="*/ 2147483647 w 74"/>
              <a:gd name="T11" fmla="*/ 2147483647 h 94"/>
              <a:gd name="T12" fmla="*/ 2147483647 w 74"/>
              <a:gd name="T13" fmla="*/ 2147483647 h 94"/>
              <a:gd name="T14" fmla="*/ 2147483647 w 74"/>
              <a:gd name="T15" fmla="*/ 2147483647 h 94"/>
              <a:gd name="T16" fmla="*/ 2147483647 w 74"/>
              <a:gd name="T17" fmla="*/ 2147483647 h 94"/>
              <a:gd name="T18" fmla="*/ 2147483647 w 74"/>
              <a:gd name="T19" fmla="*/ 2147483647 h 94"/>
              <a:gd name="T20" fmla="*/ 2147483647 w 74"/>
              <a:gd name="T21" fmla="*/ 2147483647 h 94"/>
              <a:gd name="T22" fmla="*/ 2147483647 w 74"/>
              <a:gd name="T23" fmla="*/ 2147483647 h 94"/>
              <a:gd name="T24" fmla="*/ 2147483647 w 74"/>
              <a:gd name="T25" fmla="*/ 2147483647 h 94"/>
              <a:gd name="T26" fmla="*/ 2147483647 w 74"/>
              <a:gd name="T27" fmla="*/ 2147483647 h 94"/>
              <a:gd name="T28" fmla="*/ 2147483647 w 74"/>
              <a:gd name="T29" fmla="*/ 2147483647 h 94"/>
              <a:gd name="T30" fmla="*/ 2147483647 w 74"/>
              <a:gd name="T31" fmla="*/ 2147483647 h 94"/>
              <a:gd name="T32" fmla="*/ 0 w 74"/>
              <a:gd name="T33" fmla="*/ 2147483647 h 9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94"/>
              <a:gd name="T53" fmla="*/ 74 w 74"/>
              <a:gd name="T54" fmla="*/ 94 h 9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94">
                <a:moveTo>
                  <a:pt x="0" y="6"/>
                </a:moveTo>
                <a:lnTo>
                  <a:pt x="5" y="0"/>
                </a:lnTo>
                <a:lnTo>
                  <a:pt x="15" y="10"/>
                </a:lnTo>
                <a:lnTo>
                  <a:pt x="25" y="25"/>
                </a:lnTo>
                <a:lnTo>
                  <a:pt x="38" y="47"/>
                </a:lnTo>
                <a:lnTo>
                  <a:pt x="45" y="49"/>
                </a:lnTo>
                <a:lnTo>
                  <a:pt x="61" y="66"/>
                </a:lnTo>
                <a:lnTo>
                  <a:pt x="68" y="78"/>
                </a:lnTo>
                <a:lnTo>
                  <a:pt x="73" y="93"/>
                </a:lnTo>
                <a:lnTo>
                  <a:pt x="63" y="88"/>
                </a:lnTo>
                <a:lnTo>
                  <a:pt x="52" y="86"/>
                </a:lnTo>
                <a:lnTo>
                  <a:pt x="32" y="61"/>
                </a:lnTo>
                <a:lnTo>
                  <a:pt x="25" y="56"/>
                </a:lnTo>
                <a:lnTo>
                  <a:pt x="17" y="30"/>
                </a:lnTo>
                <a:lnTo>
                  <a:pt x="12" y="25"/>
                </a:lnTo>
                <a:lnTo>
                  <a:pt x="1" y="28"/>
                </a:lnTo>
                <a:lnTo>
                  <a:pt x="0" y="6"/>
                </a:lnTo>
              </a:path>
            </a:pathLst>
          </a:custGeom>
          <a:solidFill>
            <a:srgbClr val="FFC00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2107" name="Freeform 59"/>
          <p:cNvSpPr>
            <a:spLocks/>
          </p:cNvSpPr>
          <p:nvPr/>
        </p:nvSpPr>
        <p:spPr bwMode="auto">
          <a:xfrm>
            <a:off x="2778125" y="1989138"/>
            <a:ext cx="47625" cy="49212"/>
          </a:xfrm>
          <a:custGeom>
            <a:avLst/>
            <a:gdLst>
              <a:gd name="T0" fmla="*/ 0 w 30"/>
              <a:gd name="T1" fmla="*/ 2147483647 h 31"/>
              <a:gd name="T2" fmla="*/ 0 w 30"/>
              <a:gd name="T3" fmla="*/ 2147483647 h 31"/>
              <a:gd name="T4" fmla="*/ 2147483647 w 30"/>
              <a:gd name="T5" fmla="*/ 2147483647 h 31"/>
              <a:gd name="T6" fmla="*/ 2147483647 w 30"/>
              <a:gd name="T7" fmla="*/ 2147483647 h 31"/>
              <a:gd name="T8" fmla="*/ 2147483647 w 30"/>
              <a:gd name="T9" fmla="*/ 0 h 31"/>
              <a:gd name="T10" fmla="*/ 2147483647 w 30"/>
              <a:gd name="T11" fmla="*/ 2147483647 h 31"/>
              <a:gd name="T12" fmla="*/ 0 w 30"/>
              <a:gd name="T13" fmla="*/ 2147483647 h 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"/>
              <a:gd name="T22" fmla="*/ 0 h 31"/>
              <a:gd name="T23" fmla="*/ 30 w 30"/>
              <a:gd name="T24" fmla="*/ 31 h 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" h="31">
                <a:moveTo>
                  <a:pt x="0" y="5"/>
                </a:moveTo>
                <a:lnTo>
                  <a:pt x="0" y="11"/>
                </a:lnTo>
                <a:lnTo>
                  <a:pt x="10" y="30"/>
                </a:lnTo>
                <a:lnTo>
                  <a:pt x="29" y="30"/>
                </a:lnTo>
                <a:lnTo>
                  <a:pt x="29" y="0"/>
                </a:lnTo>
                <a:lnTo>
                  <a:pt x="19" y="11"/>
                </a:lnTo>
                <a:lnTo>
                  <a:pt x="0" y="5"/>
                </a:lnTo>
              </a:path>
            </a:pathLst>
          </a:custGeom>
          <a:solidFill>
            <a:srgbClr val="FFC00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2108" name="Freeform 60"/>
          <p:cNvSpPr>
            <a:spLocks/>
          </p:cNvSpPr>
          <p:nvPr/>
        </p:nvSpPr>
        <p:spPr bwMode="auto">
          <a:xfrm>
            <a:off x="2849563" y="3717925"/>
            <a:ext cx="169862" cy="250825"/>
          </a:xfrm>
          <a:custGeom>
            <a:avLst/>
            <a:gdLst>
              <a:gd name="T0" fmla="*/ 2147483647 w 107"/>
              <a:gd name="T1" fmla="*/ 2147483647 h 158"/>
              <a:gd name="T2" fmla="*/ 2147483647 w 107"/>
              <a:gd name="T3" fmla="*/ 2147483647 h 158"/>
              <a:gd name="T4" fmla="*/ 2147483647 w 107"/>
              <a:gd name="T5" fmla="*/ 2147483647 h 158"/>
              <a:gd name="T6" fmla="*/ 2147483647 w 107"/>
              <a:gd name="T7" fmla="*/ 2147483647 h 158"/>
              <a:gd name="T8" fmla="*/ 2147483647 w 107"/>
              <a:gd name="T9" fmla="*/ 2147483647 h 158"/>
              <a:gd name="T10" fmla="*/ 2147483647 w 107"/>
              <a:gd name="T11" fmla="*/ 2147483647 h 158"/>
              <a:gd name="T12" fmla="*/ 2147483647 w 107"/>
              <a:gd name="T13" fmla="*/ 2147483647 h 158"/>
              <a:gd name="T14" fmla="*/ 2147483647 w 107"/>
              <a:gd name="T15" fmla="*/ 2147483647 h 158"/>
              <a:gd name="T16" fmla="*/ 2147483647 w 107"/>
              <a:gd name="T17" fmla="*/ 2147483647 h 158"/>
              <a:gd name="T18" fmla="*/ 2147483647 w 107"/>
              <a:gd name="T19" fmla="*/ 2147483647 h 158"/>
              <a:gd name="T20" fmla="*/ 2147483647 w 107"/>
              <a:gd name="T21" fmla="*/ 2147483647 h 158"/>
              <a:gd name="T22" fmla="*/ 2147483647 w 107"/>
              <a:gd name="T23" fmla="*/ 2147483647 h 158"/>
              <a:gd name="T24" fmla="*/ 2147483647 w 107"/>
              <a:gd name="T25" fmla="*/ 2147483647 h 158"/>
              <a:gd name="T26" fmla="*/ 2147483647 w 107"/>
              <a:gd name="T27" fmla="*/ 2147483647 h 158"/>
              <a:gd name="T28" fmla="*/ 2147483647 w 107"/>
              <a:gd name="T29" fmla="*/ 2147483647 h 158"/>
              <a:gd name="T30" fmla="*/ 0 w 107"/>
              <a:gd name="T31" fmla="*/ 2147483647 h 158"/>
              <a:gd name="T32" fmla="*/ 2147483647 w 107"/>
              <a:gd name="T33" fmla="*/ 2147483647 h 158"/>
              <a:gd name="T34" fmla="*/ 2147483647 w 107"/>
              <a:gd name="T35" fmla="*/ 2147483647 h 158"/>
              <a:gd name="T36" fmla="*/ 2147483647 w 107"/>
              <a:gd name="T37" fmla="*/ 2147483647 h 158"/>
              <a:gd name="T38" fmla="*/ 2147483647 w 107"/>
              <a:gd name="T39" fmla="*/ 2147483647 h 158"/>
              <a:gd name="T40" fmla="*/ 2147483647 w 107"/>
              <a:gd name="T41" fmla="*/ 2147483647 h 158"/>
              <a:gd name="T42" fmla="*/ 2147483647 w 107"/>
              <a:gd name="T43" fmla="*/ 2147483647 h 158"/>
              <a:gd name="T44" fmla="*/ 2147483647 w 107"/>
              <a:gd name="T45" fmla="*/ 2147483647 h 158"/>
              <a:gd name="T46" fmla="*/ 2147483647 w 107"/>
              <a:gd name="T47" fmla="*/ 2147483647 h 158"/>
              <a:gd name="T48" fmla="*/ 2147483647 w 107"/>
              <a:gd name="T49" fmla="*/ 0 h 158"/>
              <a:gd name="T50" fmla="*/ 2147483647 w 107"/>
              <a:gd name="T51" fmla="*/ 0 h 158"/>
              <a:gd name="T52" fmla="*/ 2147483647 w 107"/>
              <a:gd name="T53" fmla="*/ 2147483647 h 158"/>
              <a:gd name="T54" fmla="*/ 2147483647 w 107"/>
              <a:gd name="T55" fmla="*/ 2147483647 h 158"/>
              <a:gd name="T56" fmla="*/ 2147483647 w 107"/>
              <a:gd name="T57" fmla="*/ 2147483647 h 158"/>
              <a:gd name="T58" fmla="*/ 2147483647 w 107"/>
              <a:gd name="T59" fmla="*/ 2147483647 h 158"/>
              <a:gd name="T60" fmla="*/ 2147483647 w 107"/>
              <a:gd name="T61" fmla="*/ 2147483647 h 158"/>
              <a:gd name="T62" fmla="*/ 2147483647 w 107"/>
              <a:gd name="T63" fmla="*/ 2147483647 h 158"/>
              <a:gd name="T64" fmla="*/ 2147483647 w 107"/>
              <a:gd name="T65" fmla="*/ 2147483647 h 158"/>
              <a:gd name="T66" fmla="*/ 2147483647 w 107"/>
              <a:gd name="T67" fmla="*/ 2147483647 h 158"/>
              <a:gd name="T68" fmla="*/ 2147483647 w 107"/>
              <a:gd name="T69" fmla="*/ 2147483647 h 158"/>
              <a:gd name="T70" fmla="*/ 2147483647 w 107"/>
              <a:gd name="T71" fmla="*/ 2147483647 h 158"/>
              <a:gd name="T72" fmla="*/ 2147483647 w 107"/>
              <a:gd name="T73" fmla="*/ 2147483647 h 158"/>
              <a:gd name="T74" fmla="*/ 2147483647 w 107"/>
              <a:gd name="T75" fmla="*/ 2147483647 h 158"/>
              <a:gd name="T76" fmla="*/ 2147483647 w 107"/>
              <a:gd name="T77" fmla="*/ 2147483647 h 158"/>
              <a:gd name="T78" fmla="*/ 2147483647 w 107"/>
              <a:gd name="T79" fmla="*/ 2147483647 h 158"/>
              <a:gd name="T80" fmla="*/ 2147483647 w 107"/>
              <a:gd name="T81" fmla="*/ 2147483647 h 158"/>
              <a:gd name="T82" fmla="*/ 2147483647 w 107"/>
              <a:gd name="T83" fmla="*/ 2147483647 h 1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7"/>
              <a:gd name="T127" fmla="*/ 0 h 158"/>
              <a:gd name="T128" fmla="*/ 107 w 107"/>
              <a:gd name="T129" fmla="*/ 158 h 1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7" h="158">
                <a:moveTo>
                  <a:pt x="41" y="145"/>
                </a:moveTo>
                <a:lnTo>
                  <a:pt x="36" y="135"/>
                </a:lnTo>
                <a:lnTo>
                  <a:pt x="43" y="118"/>
                </a:lnTo>
                <a:lnTo>
                  <a:pt x="56" y="122"/>
                </a:lnTo>
                <a:lnTo>
                  <a:pt x="65" y="107"/>
                </a:lnTo>
                <a:lnTo>
                  <a:pt x="59" y="94"/>
                </a:lnTo>
                <a:lnTo>
                  <a:pt x="50" y="94"/>
                </a:lnTo>
                <a:lnTo>
                  <a:pt x="43" y="97"/>
                </a:lnTo>
                <a:lnTo>
                  <a:pt x="54" y="100"/>
                </a:lnTo>
                <a:lnTo>
                  <a:pt x="58" y="108"/>
                </a:lnTo>
                <a:lnTo>
                  <a:pt x="41" y="108"/>
                </a:lnTo>
                <a:lnTo>
                  <a:pt x="32" y="125"/>
                </a:lnTo>
                <a:lnTo>
                  <a:pt x="25" y="157"/>
                </a:lnTo>
                <a:lnTo>
                  <a:pt x="13" y="157"/>
                </a:lnTo>
                <a:lnTo>
                  <a:pt x="6" y="154"/>
                </a:lnTo>
                <a:lnTo>
                  <a:pt x="0" y="135"/>
                </a:lnTo>
                <a:lnTo>
                  <a:pt x="6" y="125"/>
                </a:lnTo>
                <a:lnTo>
                  <a:pt x="10" y="114"/>
                </a:lnTo>
                <a:lnTo>
                  <a:pt x="10" y="107"/>
                </a:lnTo>
                <a:lnTo>
                  <a:pt x="3" y="100"/>
                </a:lnTo>
                <a:lnTo>
                  <a:pt x="18" y="81"/>
                </a:lnTo>
                <a:lnTo>
                  <a:pt x="13" y="68"/>
                </a:lnTo>
                <a:lnTo>
                  <a:pt x="19" y="43"/>
                </a:lnTo>
                <a:lnTo>
                  <a:pt x="41" y="15"/>
                </a:lnTo>
                <a:lnTo>
                  <a:pt x="45" y="0"/>
                </a:lnTo>
                <a:lnTo>
                  <a:pt x="54" y="0"/>
                </a:lnTo>
                <a:lnTo>
                  <a:pt x="54" y="13"/>
                </a:lnTo>
                <a:lnTo>
                  <a:pt x="56" y="23"/>
                </a:lnTo>
                <a:lnTo>
                  <a:pt x="71" y="35"/>
                </a:lnTo>
                <a:lnTo>
                  <a:pt x="65" y="48"/>
                </a:lnTo>
                <a:lnTo>
                  <a:pt x="65" y="63"/>
                </a:lnTo>
                <a:lnTo>
                  <a:pt x="71" y="77"/>
                </a:lnTo>
                <a:lnTo>
                  <a:pt x="65" y="83"/>
                </a:lnTo>
                <a:lnTo>
                  <a:pt x="65" y="92"/>
                </a:lnTo>
                <a:lnTo>
                  <a:pt x="74" y="94"/>
                </a:lnTo>
                <a:lnTo>
                  <a:pt x="94" y="100"/>
                </a:lnTo>
                <a:lnTo>
                  <a:pt x="106" y="107"/>
                </a:lnTo>
                <a:lnTo>
                  <a:pt x="91" y="114"/>
                </a:lnTo>
                <a:lnTo>
                  <a:pt x="68" y="127"/>
                </a:lnTo>
                <a:lnTo>
                  <a:pt x="54" y="138"/>
                </a:lnTo>
                <a:lnTo>
                  <a:pt x="50" y="147"/>
                </a:lnTo>
                <a:lnTo>
                  <a:pt x="41" y="145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" name="Freeform 61"/>
          <p:cNvSpPr>
            <a:spLocks/>
          </p:cNvSpPr>
          <p:nvPr/>
        </p:nvSpPr>
        <p:spPr bwMode="auto">
          <a:xfrm>
            <a:off x="2454275" y="3975100"/>
            <a:ext cx="88900" cy="198438"/>
          </a:xfrm>
          <a:custGeom>
            <a:avLst/>
            <a:gdLst>
              <a:gd name="T0" fmla="*/ 2147483647 w 56"/>
              <a:gd name="T1" fmla="*/ 2147483647 h 125"/>
              <a:gd name="T2" fmla="*/ 2147483647 w 56"/>
              <a:gd name="T3" fmla="*/ 2147483647 h 125"/>
              <a:gd name="T4" fmla="*/ 0 w 56"/>
              <a:gd name="T5" fmla="*/ 2147483647 h 125"/>
              <a:gd name="T6" fmla="*/ 0 w 56"/>
              <a:gd name="T7" fmla="*/ 2147483647 h 125"/>
              <a:gd name="T8" fmla="*/ 2147483647 w 56"/>
              <a:gd name="T9" fmla="*/ 2147483647 h 125"/>
              <a:gd name="T10" fmla="*/ 2147483647 w 56"/>
              <a:gd name="T11" fmla="*/ 2147483647 h 125"/>
              <a:gd name="T12" fmla="*/ 2147483647 w 56"/>
              <a:gd name="T13" fmla="*/ 2147483647 h 125"/>
              <a:gd name="T14" fmla="*/ 2147483647 w 56"/>
              <a:gd name="T15" fmla="*/ 0 h 125"/>
              <a:gd name="T16" fmla="*/ 2147483647 w 56"/>
              <a:gd name="T17" fmla="*/ 2147483647 h 125"/>
              <a:gd name="T18" fmla="*/ 2147483647 w 56"/>
              <a:gd name="T19" fmla="*/ 2147483647 h 125"/>
              <a:gd name="T20" fmla="*/ 2147483647 w 56"/>
              <a:gd name="T21" fmla="*/ 2147483647 h 125"/>
              <a:gd name="T22" fmla="*/ 2147483647 w 56"/>
              <a:gd name="T23" fmla="*/ 2147483647 h 125"/>
              <a:gd name="T24" fmla="*/ 2147483647 w 56"/>
              <a:gd name="T25" fmla="*/ 2147483647 h 125"/>
              <a:gd name="T26" fmla="*/ 2147483647 w 56"/>
              <a:gd name="T27" fmla="*/ 2147483647 h 125"/>
              <a:gd name="T28" fmla="*/ 2147483647 w 56"/>
              <a:gd name="T29" fmla="*/ 2147483647 h 125"/>
              <a:gd name="T30" fmla="*/ 2147483647 w 56"/>
              <a:gd name="T31" fmla="*/ 2147483647 h 125"/>
              <a:gd name="T32" fmla="*/ 2147483647 w 56"/>
              <a:gd name="T33" fmla="*/ 2147483647 h 125"/>
              <a:gd name="T34" fmla="*/ 2147483647 w 56"/>
              <a:gd name="T35" fmla="*/ 2147483647 h 125"/>
              <a:gd name="T36" fmla="*/ 2147483647 w 56"/>
              <a:gd name="T37" fmla="*/ 2147483647 h 125"/>
              <a:gd name="T38" fmla="*/ 2147483647 w 56"/>
              <a:gd name="T39" fmla="*/ 2147483647 h 12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6"/>
              <a:gd name="T61" fmla="*/ 0 h 125"/>
              <a:gd name="T62" fmla="*/ 56 w 56"/>
              <a:gd name="T63" fmla="*/ 125 h 12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6" h="125">
                <a:moveTo>
                  <a:pt x="23" y="87"/>
                </a:moveTo>
                <a:lnTo>
                  <a:pt x="8" y="69"/>
                </a:lnTo>
                <a:lnTo>
                  <a:pt x="0" y="62"/>
                </a:lnTo>
                <a:lnTo>
                  <a:pt x="0" y="50"/>
                </a:lnTo>
                <a:lnTo>
                  <a:pt x="5" y="43"/>
                </a:lnTo>
                <a:lnTo>
                  <a:pt x="8" y="18"/>
                </a:lnTo>
                <a:lnTo>
                  <a:pt x="32" y="8"/>
                </a:lnTo>
                <a:lnTo>
                  <a:pt x="52" y="0"/>
                </a:lnTo>
                <a:lnTo>
                  <a:pt x="35" y="18"/>
                </a:lnTo>
                <a:lnTo>
                  <a:pt x="38" y="27"/>
                </a:lnTo>
                <a:lnTo>
                  <a:pt x="35" y="47"/>
                </a:lnTo>
                <a:lnTo>
                  <a:pt x="38" y="55"/>
                </a:lnTo>
                <a:lnTo>
                  <a:pt x="47" y="62"/>
                </a:lnTo>
                <a:lnTo>
                  <a:pt x="55" y="94"/>
                </a:lnTo>
                <a:lnTo>
                  <a:pt x="45" y="102"/>
                </a:lnTo>
                <a:lnTo>
                  <a:pt x="43" y="114"/>
                </a:lnTo>
                <a:lnTo>
                  <a:pt x="28" y="124"/>
                </a:lnTo>
                <a:lnTo>
                  <a:pt x="28" y="112"/>
                </a:lnTo>
                <a:lnTo>
                  <a:pt x="25" y="102"/>
                </a:lnTo>
                <a:lnTo>
                  <a:pt x="23" y="87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0" name="Freeform 62"/>
          <p:cNvSpPr>
            <a:spLocks/>
          </p:cNvSpPr>
          <p:nvPr/>
        </p:nvSpPr>
        <p:spPr bwMode="auto">
          <a:xfrm>
            <a:off x="1809750" y="3533775"/>
            <a:ext cx="755650" cy="762000"/>
          </a:xfrm>
          <a:custGeom>
            <a:avLst/>
            <a:gdLst>
              <a:gd name="T0" fmla="*/ 2147483647 w 476"/>
              <a:gd name="T1" fmla="*/ 2147483647 h 480"/>
              <a:gd name="T2" fmla="*/ 2147483647 w 476"/>
              <a:gd name="T3" fmla="*/ 2147483647 h 480"/>
              <a:gd name="T4" fmla="*/ 2147483647 w 476"/>
              <a:gd name="T5" fmla="*/ 2147483647 h 480"/>
              <a:gd name="T6" fmla="*/ 2147483647 w 476"/>
              <a:gd name="T7" fmla="*/ 2147483647 h 480"/>
              <a:gd name="T8" fmla="*/ 2147483647 w 476"/>
              <a:gd name="T9" fmla="*/ 2147483647 h 480"/>
              <a:gd name="T10" fmla="*/ 2147483647 w 476"/>
              <a:gd name="T11" fmla="*/ 2147483647 h 480"/>
              <a:gd name="T12" fmla="*/ 2147483647 w 476"/>
              <a:gd name="T13" fmla="*/ 2147483647 h 480"/>
              <a:gd name="T14" fmla="*/ 2147483647 w 476"/>
              <a:gd name="T15" fmla="*/ 2147483647 h 480"/>
              <a:gd name="T16" fmla="*/ 2147483647 w 476"/>
              <a:gd name="T17" fmla="*/ 2147483647 h 480"/>
              <a:gd name="T18" fmla="*/ 2147483647 w 476"/>
              <a:gd name="T19" fmla="*/ 2147483647 h 480"/>
              <a:gd name="T20" fmla="*/ 2147483647 w 476"/>
              <a:gd name="T21" fmla="*/ 2147483647 h 480"/>
              <a:gd name="T22" fmla="*/ 2147483647 w 476"/>
              <a:gd name="T23" fmla="*/ 2147483647 h 480"/>
              <a:gd name="T24" fmla="*/ 2147483647 w 476"/>
              <a:gd name="T25" fmla="*/ 2147483647 h 480"/>
              <a:gd name="T26" fmla="*/ 2147483647 w 476"/>
              <a:gd name="T27" fmla="*/ 0 h 480"/>
              <a:gd name="T28" fmla="*/ 2147483647 w 476"/>
              <a:gd name="T29" fmla="*/ 2147483647 h 480"/>
              <a:gd name="T30" fmla="*/ 2147483647 w 476"/>
              <a:gd name="T31" fmla="*/ 2147483647 h 480"/>
              <a:gd name="T32" fmla="*/ 2147483647 w 476"/>
              <a:gd name="T33" fmla="*/ 2147483647 h 480"/>
              <a:gd name="T34" fmla="*/ 2147483647 w 476"/>
              <a:gd name="T35" fmla="*/ 2147483647 h 480"/>
              <a:gd name="T36" fmla="*/ 2147483647 w 476"/>
              <a:gd name="T37" fmla="*/ 2147483647 h 480"/>
              <a:gd name="T38" fmla="*/ 2147483647 w 476"/>
              <a:gd name="T39" fmla="*/ 2147483647 h 480"/>
              <a:gd name="T40" fmla="*/ 2147483647 w 476"/>
              <a:gd name="T41" fmla="*/ 2147483647 h 480"/>
              <a:gd name="T42" fmla="*/ 2147483647 w 476"/>
              <a:gd name="T43" fmla="*/ 2147483647 h 480"/>
              <a:gd name="T44" fmla="*/ 2147483647 w 476"/>
              <a:gd name="T45" fmla="*/ 2147483647 h 480"/>
              <a:gd name="T46" fmla="*/ 2147483647 w 476"/>
              <a:gd name="T47" fmla="*/ 2147483647 h 480"/>
              <a:gd name="T48" fmla="*/ 2147483647 w 476"/>
              <a:gd name="T49" fmla="*/ 2147483647 h 480"/>
              <a:gd name="T50" fmla="*/ 2147483647 w 476"/>
              <a:gd name="T51" fmla="*/ 2147483647 h 480"/>
              <a:gd name="T52" fmla="*/ 2147483647 w 476"/>
              <a:gd name="T53" fmla="*/ 2147483647 h 480"/>
              <a:gd name="T54" fmla="*/ 2147483647 w 476"/>
              <a:gd name="T55" fmla="*/ 2147483647 h 480"/>
              <a:gd name="T56" fmla="*/ 2147483647 w 476"/>
              <a:gd name="T57" fmla="*/ 2147483647 h 480"/>
              <a:gd name="T58" fmla="*/ 2147483647 w 476"/>
              <a:gd name="T59" fmla="*/ 2147483647 h 480"/>
              <a:gd name="T60" fmla="*/ 2147483647 w 476"/>
              <a:gd name="T61" fmla="*/ 2147483647 h 480"/>
              <a:gd name="T62" fmla="*/ 2147483647 w 476"/>
              <a:gd name="T63" fmla="*/ 2147483647 h 480"/>
              <a:gd name="T64" fmla="*/ 2147483647 w 476"/>
              <a:gd name="T65" fmla="*/ 2147483647 h 480"/>
              <a:gd name="T66" fmla="*/ 2147483647 w 476"/>
              <a:gd name="T67" fmla="*/ 2147483647 h 480"/>
              <a:gd name="T68" fmla="*/ 2147483647 w 476"/>
              <a:gd name="T69" fmla="*/ 2147483647 h 480"/>
              <a:gd name="T70" fmla="*/ 2147483647 w 476"/>
              <a:gd name="T71" fmla="*/ 2147483647 h 480"/>
              <a:gd name="T72" fmla="*/ 2147483647 w 476"/>
              <a:gd name="T73" fmla="*/ 2147483647 h 480"/>
              <a:gd name="T74" fmla="*/ 2147483647 w 476"/>
              <a:gd name="T75" fmla="*/ 2147483647 h 480"/>
              <a:gd name="T76" fmla="*/ 2147483647 w 476"/>
              <a:gd name="T77" fmla="*/ 2147483647 h 480"/>
              <a:gd name="T78" fmla="*/ 2147483647 w 476"/>
              <a:gd name="T79" fmla="*/ 2147483647 h 480"/>
              <a:gd name="T80" fmla="*/ 2147483647 w 476"/>
              <a:gd name="T81" fmla="*/ 2147483647 h 480"/>
              <a:gd name="T82" fmla="*/ 2147483647 w 476"/>
              <a:gd name="T83" fmla="*/ 2147483647 h 480"/>
              <a:gd name="T84" fmla="*/ 2147483647 w 476"/>
              <a:gd name="T85" fmla="*/ 2147483647 h 480"/>
              <a:gd name="T86" fmla="*/ 2147483647 w 476"/>
              <a:gd name="T87" fmla="*/ 2147483647 h 480"/>
              <a:gd name="T88" fmla="*/ 2147483647 w 476"/>
              <a:gd name="T89" fmla="*/ 2147483647 h 480"/>
              <a:gd name="T90" fmla="*/ 2147483647 w 476"/>
              <a:gd name="T91" fmla="*/ 2147483647 h 480"/>
              <a:gd name="T92" fmla="*/ 2147483647 w 476"/>
              <a:gd name="T93" fmla="*/ 2147483647 h 480"/>
              <a:gd name="T94" fmla="*/ 2147483647 w 476"/>
              <a:gd name="T95" fmla="*/ 2147483647 h 480"/>
              <a:gd name="T96" fmla="*/ 2147483647 w 476"/>
              <a:gd name="T97" fmla="*/ 2147483647 h 48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76"/>
              <a:gd name="T148" fmla="*/ 0 h 480"/>
              <a:gd name="T149" fmla="*/ 476 w 476"/>
              <a:gd name="T150" fmla="*/ 480 h 48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76" h="480">
                <a:moveTo>
                  <a:pt x="392" y="300"/>
                </a:moveTo>
                <a:lnTo>
                  <a:pt x="383" y="302"/>
                </a:lnTo>
                <a:lnTo>
                  <a:pt x="383" y="310"/>
                </a:lnTo>
                <a:lnTo>
                  <a:pt x="381" y="332"/>
                </a:lnTo>
                <a:lnTo>
                  <a:pt x="375" y="342"/>
                </a:lnTo>
                <a:lnTo>
                  <a:pt x="373" y="360"/>
                </a:lnTo>
                <a:lnTo>
                  <a:pt x="375" y="370"/>
                </a:lnTo>
                <a:lnTo>
                  <a:pt x="373" y="377"/>
                </a:lnTo>
                <a:lnTo>
                  <a:pt x="360" y="400"/>
                </a:lnTo>
                <a:lnTo>
                  <a:pt x="350" y="405"/>
                </a:lnTo>
                <a:lnTo>
                  <a:pt x="341" y="405"/>
                </a:lnTo>
                <a:lnTo>
                  <a:pt x="325" y="417"/>
                </a:lnTo>
                <a:lnTo>
                  <a:pt x="321" y="427"/>
                </a:lnTo>
                <a:lnTo>
                  <a:pt x="320" y="437"/>
                </a:lnTo>
                <a:lnTo>
                  <a:pt x="310" y="444"/>
                </a:lnTo>
                <a:lnTo>
                  <a:pt x="285" y="447"/>
                </a:lnTo>
                <a:lnTo>
                  <a:pt x="275" y="454"/>
                </a:lnTo>
                <a:lnTo>
                  <a:pt x="280" y="464"/>
                </a:lnTo>
                <a:lnTo>
                  <a:pt x="280" y="479"/>
                </a:lnTo>
                <a:lnTo>
                  <a:pt x="195" y="476"/>
                </a:lnTo>
                <a:lnTo>
                  <a:pt x="115" y="476"/>
                </a:lnTo>
                <a:lnTo>
                  <a:pt x="85" y="472"/>
                </a:lnTo>
                <a:lnTo>
                  <a:pt x="5" y="472"/>
                </a:lnTo>
                <a:lnTo>
                  <a:pt x="8" y="314"/>
                </a:lnTo>
                <a:lnTo>
                  <a:pt x="0" y="314"/>
                </a:lnTo>
                <a:lnTo>
                  <a:pt x="8" y="81"/>
                </a:lnTo>
                <a:lnTo>
                  <a:pt x="12" y="0"/>
                </a:lnTo>
                <a:lnTo>
                  <a:pt x="28" y="0"/>
                </a:lnTo>
                <a:lnTo>
                  <a:pt x="348" y="10"/>
                </a:lnTo>
                <a:lnTo>
                  <a:pt x="345" y="28"/>
                </a:lnTo>
                <a:lnTo>
                  <a:pt x="340" y="37"/>
                </a:lnTo>
                <a:lnTo>
                  <a:pt x="315" y="57"/>
                </a:lnTo>
                <a:lnTo>
                  <a:pt x="315" y="67"/>
                </a:lnTo>
                <a:lnTo>
                  <a:pt x="308" y="83"/>
                </a:lnTo>
                <a:lnTo>
                  <a:pt x="308" y="92"/>
                </a:lnTo>
                <a:lnTo>
                  <a:pt x="301" y="101"/>
                </a:lnTo>
                <a:lnTo>
                  <a:pt x="292" y="110"/>
                </a:lnTo>
                <a:lnTo>
                  <a:pt x="285" y="127"/>
                </a:lnTo>
                <a:lnTo>
                  <a:pt x="267" y="140"/>
                </a:lnTo>
                <a:lnTo>
                  <a:pt x="260" y="174"/>
                </a:lnTo>
                <a:lnTo>
                  <a:pt x="248" y="182"/>
                </a:lnTo>
                <a:lnTo>
                  <a:pt x="247" y="197"/>
                </a:lnTo>
                <a:lnTo>
                  <a:pt x="238" y="212"/>
                </a:lnTo>
                <a:lnTo>
                  <a:pt x="238" y="222"/>
                </a:lnTo>
                <a:lnTo>
                  <a:pt x="232" y="227"/>
                </a:lnTo>
                <a:lnTo>
                  <a:pt x="240" y="243"/>
                </a:lnTo>
                <a:lnTo>
                  <a:pt x="260" y="252"/>
                </a:lnTo>
                <a:lnTo>
                  <a:pt x="265" y="237"/>
                </a:lnTo>
                <a:lnTo>
                  <a:pt x="278" y="234"/>
                </a:lnTo>
                <a:lnTo>
                  <a:pt x="292" y="242"/>
                </a:lnTo>
                <a:lnTo>
                  <a:pt x="305" y="242"/>
                </a:lnTo>
                <a:lnTo>
                  <a:pt x="315" y="242"/>
                </a:lnTo>
                <a:lnTo>
                  <a:pt x="323" y="237"/>
                </a:lnTo>
                <a:lnTo>
                  <a:pt x="340" y="227"/>
                </a:lnTo>
                <a:lnTo>
                  <a:pt x="355" y="222"/>
                </a:lnTo>
                <a:lnTo>
                  <a:pt x="372" y="214"/>
                </a:lnTo>
                <a:lnTo>
                  <a:pt x="380" y="214"/>
                </a:lnTo>
                <a:lnTo>
                  <a:pt x="387" y="208"/>
                </a:lnTo>
                <a:lnTo>
                  <a:pt x="403" y="202"/>
                </a:lnTo>
                <a:lnTo>
                  <a:pt x="408" y="197"/>
                </a:lnTo>
                <a:lnTo>
                  <a:pt x="420" y="188"/>
                </a:lnTo>
                <a:lnTo>
                  <a:pt x="438" y="175"/>
                </a:lnTo>
                <a:lnTo>
                  <a:pt x="443" y="165"/>
                </a:lnTo>
                <a:lnTo>
                  <a:pt x="420" y="174"/>
                </a:lnTo>
                <a:lnTo>
                  <a:pt x="408" y="175"/>
                </a:lnTo>
                <a:lnTo>
                  <a:pt x="403" y="185"/>
                </a:lnTo>
                <a:lnTo>
                  <a:pt x="372" y="200"/>
                </a:lnTo>
                <a:lnTo>
                  <a:pt x="345" y="208"/>
                </a:lnTo>
                <a:lnTo>
                  <a:pt x="327" y="214"/>
                </a:lnTo>
                <a:lnTo>
                  <a:pt x="323" y="228"/>
                </a:lnTo>
                <a:lnTo>
                  <a:pt x="310" y="234"/>
                </a:lnTo>
                <a:lnTo>
                  <a:pt x="293" y="223"/>
                </a:lnTo>
                <a:lnTo>
                  <a:pt x="275" y="222"/>
                </a:lnTo>
                <a:lnTo>
                  <a:pt x="260" y="214"/>
                </a:lnTo>
                <a:lnTo>
                  <a:pt x="260" y="202"/>
                </a:lnTo>
                <a:lnTo>
                  <a:pt x="263" y="190"/>
                </a:lnTo>
                <a:lnTo>
                  <a:pt x="287" y="155"/>
                </a:lnTo>
                <a:lnTo>
                  <a:pt x="300" y="132"/>
                </a:lnTo>
                <a:lnTo>
                  <a:pt x="320" y="112"/>
                </a:lnTo>
                <a:lnTo>
                  <a:pt x="321" y="87"/>
                </a:lnTo>
                <a:lnTo>
                  <a:pt x="445" y="90"/>
                </a:lnTo>
                <a:lnTo>
                  <a:pt x="475" y="90"/>
                </a:lnTo>
                <a:lnTo>
                  <a:pt x="470" y="121"/>
                </a:lnTo>
                <a:lnTo>
                  <a:pt x="468" y="197"/>
                </a:lnTo>
                <a:lnTo>
                  <a:pt x="467" y="232"/>
                </a:lnTo>
                <a:lnTo>
                  <a:pt x="458" y="223"/>
                </a:lnTo>
                <a:lnTo>
                  <a:pt x="460" y="212"/>
                </a:lnTo>
                <a:lnTo>
                  <a:pt x="460" y="200"/>
                </a:lnTo>
                <a:lnTo>
                  <a:pt x="456" y="194"/>
                </a:lnTo>
                <a:lnTo>
                  <a:pt x="453" y="205"/>
                </a:lnTo>
                <a:lnTo>
                  <a:pt x="453" y="214"/>
                </a:lnTo>
                <a:lnTo>
                  <a:pt x="452" y="228"/>
                </a:lnTo>
                <a:lnTo>
                  <a:pt x="448" y="249"/>
                </a:lnTo>
                <a:lnTo>
                  <a:pt x="447" y="257"/>
                </a:lnTo>
                <a:lnTo>
                  <a:pt x="440" y="275"/>
                </a:lnTo>
                <a:lnTo>
                  <a:pt x="432" y="282"/>
                </a:lnTo>
                <a:lnTo>
                  <a:pt x="423" y="290"/>
                </a:lnTo>
                <a:lnTo>
                  <a:pt x="392" y="300"/>
                </a:lnTo>
              </a:path>
            </a:pathLst>
          </a:custGeom>
          <a:solidFill>
            <a:srgbClr val="00B05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11" name="Rectangle 63"/>
          <p:cNvSpPr>
            <a:spLocks noChangeArrowheads="1"/>
          </p:cNvSpPr>
          <p:nvPr/>
        </p:nvSpPr>
        <p:spPr bwMode="auto">
          <a:xfrm>
            <a:off x="2395538" y="3370263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>
                <a:latin typeface="Arial Narrow" pitchFamily="34" charset="0"/>
              </a:rPr>
              <a:t>Kitsap</a:t>
            </a:r>
          </a:p>
        </p:txBody>
      </p:sp>
      <p:sp>
        <p:nvSpPr>
          <p:cNvPr id="2112" name="Rectangle 64"/>
          <p:cNvSpPr>
            <a:spLocks noChangeArrowheads="1"/>
          </p:cNvSpPr>
          <p:nvPr/>
        </p:nvSpPr>
        <p:spPr bwMode="auto">
          <a:xfrm>
            <a:off x="1828800" y="2389359"/>
            <a:ext cx="1066800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dirty="0" smtClean="0">
                <a:latin typeface="Arial Narrow" pitchFamily="34" charset="0"/>
              </a:rPr>
              <a:t>Island  31.4%</a:t>
            </a:r>
          </a:p>
        </p:txBody>
      </p:sp>
      <p:sp>
        <p:nvSpPr>
          <p:cNvPr id="2113" name="Rectangle 65"/>
          <p:cNvSpPr>
            <a:spLocks noChangeArrowheads="1"/>
          </p:cNvSpPr>
          <p:nvPr/>
        </p:nvSpPr>
        <p:spPr bwMode="auto">
          <a:xfrm>
            <a:off x="3124200" y="2129135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Skagit </a:t>
            </a:r>
          </a:p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22.6%</a:t>
            </a:r>
            <a:endParaRPr lang="en-US" altLang="en-US" sz="1200" dirty="0">
              <a:latin typeface="Arial Narrow" pitchFamily="34" charset="0"/>
            </a:endParaRPr>
          </a:p>
        </p:txBody>
      </p:sp>
      <p:sp>
        <p:nvSpPr>
          <p:cNvPr id="2114" name="Rectangle 66"/>
          <p:cNvSpPr>
            <a:spLocks noChangeArrowheads="1"/>
          </p:cNvSpPr>
          <p:nvPr/>
        </p:nvSpPr>
        <p:spPr bwMode="auto">
          <a:xfrm>
            <a:off x="3402748" y="2752725"/>
            <a:ext cx="6684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Snohomish </a:t>
            </a:r>
          </a:p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20.2%</a:t>
            </a:r>
            <a:endParaRPr lang="en-US" altLang="en-US" sz="1200" dirty="0">
              <a:latin typeface="Arial Narrow" pitchFamily="34" charset="0"/>
            </a:endParaRPr>
          </a:p>
        </p:txBody>
      </p:sp>
      <p:sp>
        <p:nvSpPr>
          <p:cNvPr id="2115" name="Rectangle 67"/>
          <p:cNvSpPr>
            <a:spLocks noChangeArrowheads="1"/>
          </p:cNvSpPr>
          <p:nvPr/>
        </p:nvSpPr>
        <p:spPr bwMode="auto">
          <a:xfrm>
            <a:off x="2182813" y="4486275"/>
            <a:ext cx="1066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>
                <a:latin typeface="Arial Narrow" pitchFamily="34" charset="0"/>
              </a:rPr>
              <a:t>Thurston</a:t>
            </a:r>
          </a:p>
        </p:txBody>
      </p:sp>
      <p:sp>
        <p:nvSpPr>
          <p:cNvPr id="2116" name="Rectangle 68"/>
          <p:cNvSpPr>
            <a:spLocks noChangeArrowheads="1"/>
          </p:cNvSpPr>
          <p:nvPr/>
        </p:nvSpPr>
        <p:spPr bwMode="auto">
          <a:xfrm>
            <a:off x="1038224" y="3227559"/>
            <a:ext cx="1132746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dirty="0" smtClean="0">
                <a:latin typeface="Arial Narrow" pitchFamily="34" charset="0"/>
              </a:rPr>
              <a:t>Jefferson  19.7%</a:t>
            </a:r>
            <a:endParaRPr lang="en-US" altLang="en-US" sz="1200" dirty="0">
              <a:latin typeface="Arial Narrow" pitchFamily="34" charset="0"/>
            </a:endParaRPr>
          </a:p>
        </p:txBody>
      </p:sp>
      <p:sp>
        <p:nvSpPr>
          <p:cNvPr id="2117" name="Rectangle 69"/>
          <p:cNvSpPr>
            <a:spLocks noChangeArrowheads="1"/>
          </p:cNvSpPr>
          <p:nvPr/>
        </p:nvSpPr>
        <p:spPr bwMode="auto">
          <a:xfrm>
            <a:off x="2446587" y="5405735"/>
            <a:ext cx="440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Cowlitz </a:t>
            </a:r>
          </a:p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23.4%</a:t>
            </a:r>
            <a:endParaRPr lang="en-US" altLang="en-US" sz="1200" dirty="0">
              <a:latin typeface="Arial Narrow" pitchFamily="34" charset="0"/>
            </a:endParaRPr>
          </a:p>
        </p:txBody>
      </p:sp>
      <p:sp>
        <p:nvSpPr>
          <p:cNvPr id="2118" name="Rectangle 70"/>
          <p:cNvSpPr>
            <a:spLocks noChangeArrowheads="1"/>
          </p:cNvSpPr>
          <p:nvPr/>
        </p:nvSpPr>
        <p:spPr bwMode="auto">
          <a:xfrm>
            <a:off x="5597466" y="3200400"/>
            <a:ext cx="4985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Douglas </a:t>
            </a:r>
          </a:p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17.3%</a:t>
            </a:r>
            <a:endParaRPr lang="en-US" altLang="en-US" sz="1200" dirty="0">
              <a:latin typeface="Arial Narrow" pitchFamily="34" charset="0"/>
            </a:endParaRPr>
          </a:p>
        </p:txBody>
      </p:sp>
      <p:sp>
        <p:nvSpPr>
          <p:cNvPr id="2119" name="Rectangle 71"/>
          <p:cNvSpPr>
            <a:spLocks noChangeArrowheads="1"/>
          </p:cNvSpPr>
          <p:nvPr/>
        </p:nvSpPr>
        <p:spPr bwMode="auto">
          <a:xfrm>
            <a:off x="6410762" y="4876800"/>
            <a:ext cx="447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Franklin</a:t>
            </a:r>
          </a:p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26.1%</a:t>
            </a:r>
          </a:p>
        </p:txBody>
      </p:sp>
      <p:sp>
        <p:nvSpPr>
          <p:cNvPr id="2120" name="Rectangle 72"/>
          <p:cNvSpPr>
            <a:spLocks noChangeArrowheads="1"/>
          </p:cNvSpPr>
          <p:nvPr/>
        </p:nvSpPr>
        <p:spPr bwMode="auto">
          <a:xfrm>
            <a:off x="7467600" y="2514600"/>
            <a:ext cx="4568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Stevens</a:t>
            </a:r>
          </a:p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30.3%</a:t>
            </a:r>
            <a:endParaRPr lang="en-US" altLang="en-US" sz="1200" dirty="0">
              <a:latin typeface="Arial Narrow" pitchFamily="34" charset="0"/>
            </a:endParaRPr>
          </a:p>
        </p:txBody>
      </p:sp>
      <p:sp>
        <p:nvSpPr>
          <p:cNvPr id="2121" name="Rectangle 73"/>
          <p:cNvSpPr>
            <a:spLocks noChangeArrowheads="1"/>
          </p:cNvSpPr>
          <p:nvPr/>
        </p:nvSpPr>
        <p:spPr bwMode="auto">
          <a:xfrm>
            <a:off x="3200401" y="1676400"/>
            <a:ext cx="903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Whatcom </a:t>
            </a:r>
          </a:p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23.1%</a:t>
            </a:r>
            <a:endParaRPr lang="en-US" altLang="en-US" sz="1200" dirty="0">
              <a:latin typeface="Arial Narrow" pitchFamily="34" charset="0"/>
            </a:endParaRPr>
          </a:p>
        </p:txBody>
      </p:sp>
      <p:sp>
        <p:nvSpPr>
          <p:cNvPr id="2122" name="Rectangle 74"/>
          <p:cNvSpPr>
            <a:spLocks noChangeArrowheads="1"/>
          </p:cNvSpPr>
          <p:nvPr/>
        </p:nvSpPr>
        <p:spPr bwMode="auto">
          <a:xfrm>
            <a:off x="3101975" y="4437063"/>
            <a:ext cx="1066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>
                <a:latin typeface="Arial Narrow" pitchFamily="34" charset="0"/>
              </a:rPr>
              <a:t>Pierce</a:t>
            </a:r>
          </a:p>
        </p:txBody>
      </p:sp>
      <p:sp>
        <p:nvSpPr>
          <p:cNvPr id="2123" name="Rectangle 75"/>
          <p:cNvSpPr>
            <a:spLocks noChangeArrowheads="1"/>
          </p:cNvSpPr>
          <p:nvPr/>
        </p:nvSpPr>
        <p:spPr bwMode="auto">
          <a:xfrm>
            <a:off x="2590800" y="4800600"/>
            <a:ext cx="3590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Lewis </a:t>
            </a:r>
          </a:p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22.8%</a:t>
            </a:r>
            <a:endParaRPr lang="en-US" altLang="en-US" sz="1200" dirty="0">
              <a:latin typeface="Arial Narrow" pitchFamily="34" charset="0"/>
            </a:endParaRPr>
          </a:p>
        </p:txBody>
      </p:sp>
      <p:sp>
        <p:nvSpPr>
          <p:cNvPr id="2124" name="Rectangle 76"/>
          <p:cNvSpPr>
            <a:spLocks noChangeArrowheads="1"/>
          </p:cNvSpPr>
          <p:nvPr/>
        </p:nvSpPr>
        <p:spPr bwMode="auto">
          <a:xfrm>
            <a:off x="2581726" y="5924771"/>
            <a:ext cx="545021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Clark</a:t>
            </a:r>
          </a:p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23.7%</a:t>
            </a:r>
            <a:endParaRPr lang="en-US" altLang="en-US" sz="1200" dirty="0">
              <a:latin typeface="Arial Narrow" pitchFamily="34" charset="0"/>
            </a:endParaRPr>
          </a:p>
        </p:txBody>
      </p:sp>
      <p:sp>
        <p:nvSpPr>
          <p:cNvPr id="2125" name="Rectangle 77"/>
          <p:cNvSpPr>
            <a:spLocks noChangeArrowheads="1"/>
          </p:cNvSpPr>
          <p:nvPr/>
        </p:nvSpPr>
        <p:spPr bwMode="auto">
          <a:xfrm>
            <a:off x="1155413" y="5505450"/>
            <a:ext cx="6895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Wahkiakum </a:t>
            </a:r>
          </a:p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20.2%</a:t>
            </a:r>
          </a:p>
        </p:txBody>
      </p:sp>
      <p:sp>
        <p:nvSpPr>
          <p:cNvPr id="2126" name="Rectangle 78"/>
          <p:cNvSpPr>
            <a:spLocks noChangeArrowheads="1"/>
          </p:cNvSpPr>
          <p:nvPr/>
        </p:nvSpPr>
        <p:spPr bwMode="auto">
          <a:xfrm>
            <a:off x="1491253" y="4812268"/>
            <a:ext cx="3702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Pacific</a:t>
            </a:r>
          </a:p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19,0%</a:t>
            </a:r>
          </a:p>
        </p:txBody>
      </p:sp>
      <p:sp>
        <p:nvSpPr>
          <p:cNvPr id="2127" name="Rectangle 79"/>
          <p:cNvSpPr>
            <a:spLocks noChangeArrowheads="1"/>
          </p:cNvSpPr>
          <p:nvPr/>
        </p:nvSpPr>
        <p:spPr bwMode="auto">
          <a:xfrm>
            <a:off x="4648200" y="3135868"/>
            <a:ext cx="400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Chelan</a:t>
            </a:r>
          </a:p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20.6%</a:t>
            </a:r>
            <a:endParaRPr lang="en-US" altLang="en-US" sz="1200" dirty="0">
              <a:latin typeface="Arial Narrow" pitchFamily="34" charset="0"/>
            </a:endParaRPr>
          </a:p>
        </p:txBody>
      </p:sp>
      <p:sp>
        <p:nvSpPr>
          <p:cNvPr id="2128" name="Rectangle 80"/>
          <p:cNvSpPr>
            <a:spLocks noChangeArrowheads="1"/>
          </p:cNvSpPr>
          <p:nvPr/>
        </p:nvSpPr>
        <p:spPr bwMode="auto">
          <a:xfrm>
            <a:off x="4476750" y="4038600"/>
            <a:ext cx="413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Kittitas </a:t>
            </a:r>
          </a:p>
          <a:p>
            <a:pPr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19.3%</a:t>
            </a:r>
            <a:endParaRPr lang="en-US" altLang="en-US" sz="1200" dirty="0">
              <a:latin typeface="Arial Narrow" pitchFamily="34" charset="0"/>
            </a:endParaRPr>
          </a:p>
        </p:txBody>
      </p:sp>
      <p:sp>
        <p:nvSpPr>
          <p:cNvPr id="2129" name="Rectangle 81"/>
          <p:cNvSpPr>
            <a:spLocks noChangeArrowheads="1"/>
          </p:cNvSpPr>
          <p:nvPr/>
        </p:nvSpPr>
        <p:spPr bwMode="auto">
          <a:xfrm>
            <a:off x="4464443" y="5029200"/>
            <a:ext cx="4123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Yakima</a:t>
            </a:r>
          </a:p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21.3%</a:t>
            </a:r>
          </a:p>
        </p:txBody>
      </p:sp>
      <p:sp>
        <p:nvSpPr>
          <p:cNvPr id="2130" name="Rectangle 82"/>
          <p:cNvSpPr>
            <a:spLocks noChangeArrowheads="1"/>
          </p:cNvSpPr>
          <p:nvPr/>
        </p:nvSpPr>
        <p:spPr bwMode="auto">
          <a:xfrm>
            <a:off x="4105275" y="5867400"/>
            <a:ext cx="1066800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dirty="0" smtClean="0">
                <a:latin typeface="Arial Narrow" pitchFamily="34" charset="0"/>
              </a:rPr>
              <a:t>Klickitat  26.3%</a:t>
            </a:r>
            <a:endParaRPr lang="en-US" altLang="en-US" sz="1200" dirty="0">
              <a:latin typeface="Arial Narrow" pitchFamily="34" charset="0"/>
            </a:endParaRPr>
          </a:p>
        </p:txBody>
      </p:sp>
      <p:sp>
        <p:nvSpPr>
          <p:cNvPr id="2131" name="Rectangle 83"/>
          <p:cNvSpPr>
            <a:spLocks noChangeArrowheads="1"/>
          </p:cNvSpPr>
          <p:nvPr/>
        </p:nvSpPr>
        <p:spPr bwMode="auto">
          <a:xfrm>
            <a:off x="5769846" y="5278438"/>
            <a:ext cx="4023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Benton</a:t>
            </a:r>
          </a:p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22.1%</a:t>
            </a:r>
            <a:endParaRPr lang="en-US" altLang="en-US" sz="1200" dirty="0">
              <a:latin typeface="Arial Narrow" pitchFamily="34" charset="0"/>
            </a:endParaRPr>
          </a:p>
        </p:txBody>
      </p:sp>
      <p:sp>
        <p:nvSpPr>
          <p:cNvPr id="2132" name="Rectangle 84"/>
          <p:cNvSpPr>
            <a:spLocks noChangeArrowheads="1"/>
          </p:cNvSpPr>
          <p:nvPr/>
        </p:nvSpPr>
        <p:spPr bwMode="auto">
          <a:xfrm>
            <a:off x="5813127" y="4001869"/>
            <a:ext cx="3590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Grant</a:t>
            </a:r>
          </a:p>
          <a:p>
            <a:pPr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21.9%</a:t>
            </a:r>
          </a:p>
          <a:p>
            <a:pPr>
              <a:spcBef>
                <a:spcPct val="50000"/>
              </a:spcBef>
            </a:pPr>
            <a:endParaRPr lang="en-US" altLang="en-US" sz="1200" dirty="0">
              <a:latin typeface="Arial Narrow" pitchFamily="34" charset="0"/>
            </a:endParaRPr>
          </a:p>
        </p:txBody>
      </p:sp>
      <p:sp>
        <p:nvSpPr>
          <p:cNvPr id="2133" name="Rectangle 85"/>
          <p:cNvSpPr>
            <a:spLocks noChangeArrowheads="1"/>
          </p:cNvSpPr>
          <p:nvPr/>
        </p:nvSpPr>
        <p:spPr bwMode="auto">
          <a:xfrm>
            <a:off x="6869450" y="2057400"/>
            <a:ext cx="3590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Ferry</a:t>
            </a:r>
          </a:p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23.4%</a:t>
            </a:r>
            <a:endParaRPr lang="en-US" altLang="en-US" sz="1200" dirty="0">
              <a:latin typeface="Arial Narrow" pitchFamily="34" charset="0"/>
            </a:endParaRPr>
          </a:p>
        </p:txBody>
      </p:sp>
      <p:sp>
        <p:nvSpPr>
          <p:cNvPr id="2134" name="Rectangle 86"/>
          <p:cNvSpPr>
            <a:spLocks noChangeArrowheads="1"/>
          </p:cNvSpPr>
          <p:nvPr/>
        </p:nvSpPr>
        <p:spPr bwMode="auto">
          <a:xfrm>
            <a:off x="7924800" y="3429000"/>
            <a:ext cx="500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Spokane</a:t>
            </a:r>
          </a:p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26.4%</a:t>
            </a:r>
            <a:endParaRPr lang="en-US" altLang="en-US" sz="1200" dirty="0">
              <a:latin typeface="Arial Narrow" pitchFamily="34" charset="0"/>
            </a:endParaRPr>
          </a:p>
        </p:txBody>
      </p:sp>
      <p:sp>
        <p:nvSpPr>
          <p:cNvPr id="2135" name="Rectangle 87"/>
          <p:cNvSpPr>
            <a:spLocks noChangeArrowheads="1"/>
          </p:cNvSpPr>
          <p:nvPr/>
        </p:nvSpPr>
        <p:spPr bwMode="auto">
          <a:xfrm>
            <a:off x="7010400" y="4191000"/>
            <a:ext cx="3943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Adams</a:t>
            </a:r>
          </a:p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21.4%</a:t>
            </a:r>
            <a:endParaRPr lang="en-US" altLang="en-US" sz="1200" dirty="0">
              <a:latin typeface="Arial Narrow" pitchFamily="34" charset="0"/>
            </a:endParaRPr>
          </a:p>
        </p:txBody>
      </p:sp>
      <p:sp>
        <p:nvSpPr>
          <p:cNvPr id="2136" name="Rectangle 88"/>
          <p:cNvSpPr>
            <a:spLocks noChangeArrowheads="1"/>
          </p:cNvSpPr>
          <p:nvPr/>
        </p:nvSpPr>
        <p:spPr bwMode="auto">
          <a:xfrm>
            <a:off x="985838" y="2819400"/>
            <a:ext cx="1066800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dirty="0" smtClean="0">
                <a:latin typeface="Arial Narrow" pitchFamily="34" charset="0"/>
              </a:rPr>
              <a:t>Clallam  23.6%</a:t>
            </a:r>
            <a:endParaRPr lang="en-US" altLang="en-US" sz="1200" dirty="0">
              <a:latin typeface="Arial Narrow" pitchFamily="34" charset="0"/>
            </a:endParaRPr>
          </a:p>
        </p:txBody>
      </p:sp>
      <p:sp>
        <p:nvSpPr>
          <p:cNvPr id="2137" name="Rectangle 89"/>
          <p:cNvSpPr>
            <a:spLocks noChangeArrowheads="1"/>
          </p:cNvSpPr>
          <p:nvPr/>
        </p:nvSpPr>
        <p:spPr bwMode="auto">
          <a:xfrm>
            <a:off x="988997" y="3733800"/>
            <a:ext cx="7598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en-US" sz="1200" dirty="0">
                <a:latin typeface="Arial Narrow" pitchFamily="34" charset="0"/>
              </a:rPr>
              <a:t>Grays </a:t>
            </a:r>
            <a:r>
              <a:rPr lang="en-US" altLang="en-US" sz="1200" dirty="0" smtClean="0">
                <a:latin typeface="Arial Narrow" pitchFamily="34" charset="0"/>
              </a:rPr>
              <a:t>Harbor</a:t>
            </a:r>
          </a:p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22.9%</a:t>
            </a:r>
          </a:p>
          <a:p>
            <a:pPr>
              <a:spcBef>
                <a:spcPct val="50000"/>
              </a:spcBef>
            </a:pPr>
            <a:endParaRPr lang="en-US" altLang="en-US" sz="1200" dirty="0">
              <a:latin typeface="Arial Narrow" pitchFamily="34" charset="0"/>
            </a:endParaRPr>
          </a:p>
        </p:txBody>
      </p:sp>
      <p:sp>
        <p:nvSpPr>
          <p:cNvPr id="2138" name="Rectangle 90"/>
          <p:cNvSpPr>
            <a:spLocks noChangeArrowheads="1"/>
          </p:cNvSpPr>
          <p:nvPr/>
        </p:nvSpPr>
        <p:spPr bwMode="auto">
          <a:xfrm>
            <a:off x="3492500" y="3636963"/>
            <a:ext cx="1066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>
                <a:latin typeface="Arial Narrow" pitchFamily="34" charset="0"/>
              </a:rPr>
              <a:t>King</a:t>
            </a:r>
          </a:p>
        </p:txBody>
      </p:sp>
      <p:sp>
        <p:nvSpPr>
          <p:cNvPr id="2139" name="Rectangle 91"/>
          <p:cNvSpPr>
            <a:spLocks noChangeArrowheads="1"/>
          </p:cNvSpPr>
          <p:nvPr/>
        </p:nvSpPr>
        <p:spPr bwMode="auto">
          <a:xfrm>
            <a:off x="3204824" y="5486400"/>
            <a:ext cx="5762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Skamania</a:t>
            </a:r>
          </a:p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13.1%</a:t>
            </a:r>
          </a:p>
          <a:p>
            <a:pPr>
              <a:spcBef>
                <a:spcPct val="50000"/>
              </a:spcBef>
            </a:pPr>
            <a:endParaRPr lang="en-US" altLang="en-US" sz="1200" dirty="0">
              <a:latin typeface="Arial Narrow" pitchFamily="34" charset="0"/>
            </a:endParaRPr>
          </a:p>
        </p:txBody>
      </p:sp>
      <p:sp>
        <p:nvSpPr>
          <p:cNvPr id="2140" name="Rectangle 92"/>
          <p:cNvSpPr>
            <a:spLocks noChangeArrowheads="1"/>
          </p:cNvSpPr>
          <p:nvPr/>
        </p:nvSpPr>
        <p:spPr bwMode="auto">
          <a:xfrm>
            <a:off x="5384950" y="2019300"/>
            <a:ext cx="710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Okanogan</a:t>
            </a:r>
          </a:p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25.0%</a:t>
            </a:r>
          </a:p>
          <a:p>
            <a:pPr>
              <a:spcBef>
                <a:spcPct val="50000"/>
              </a:spcBef>
            </a:pPr>
            <a:endParaRPr lang="en-US" altLang="en-US" sz="1200" dirty="0">
              <a:latin typeface="Arial Narrow" pitchFamily="34" charset="0"/>
            </a:endParaRPr>
          </a:p>
        </p:txBody>
      </p:sp>
      <p:sp>
        <p:nvSpPr>
          <p:cNvPr id="2141" name="Rectangle 93"/>
          <p:cNvSpPr>
            <a:spLocks noChangeArrowheads="1"/>
          </p:cNvSpPr>
          <p:nvPr/>
        </p:nvSpPr>
        <p:spPr bwMode="auto">
          <a:xfrm>
            <a:off x="6934200" y="3429000"/>
            <a:ext cx="399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Lincoln</a:t>
            </a:r>
          </a:p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18.0%</a:t>
            </a:r>
            <a:endParaRPr lang="en-US" altLang="en-US" sz="1200" dirty="0">
              <a:latin typeface="Arial Narrow" pitchFamily="34" charset="0"/>
            </a:endParaRPr>
          </a:p>
        </p:txBody>
      </p:sp>
      <p:sp>
        <p:nvSpPr>
          <p:cNvPr id="2142" name="Rectangle 94"/>
          <p:cNvSpPr>
            <a:spLocks noChangeArrowheads="1"/>
          </p:cNvSpPr>
          <p:nvPr/>
        </p:nvSpPr>
        <p:spPr bwMode="auto">
          <a:xfrm>
            <a:off x="8001000" y="2038350"/>
            <a:ext cx="538161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en-US" altLang="en-US" sz="1200" dirty="0">
                <a:latin typeface="Arial Narrow" pitchFamily="34" charset="0"/>
              </a:rPr>
              <a:t>Pend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en-US" altLang="en-US" sz="1200" dirty="0" smtClean="0">
                <a:latin typeface="Arial Narrow" pitchFamily="34" charset="0"/>
              </a:rPr>
              <a:t>Oreille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en-US" altLang="en-US" sz="1200" dirty="0" smtClean="0">
                <a:latin typeface="Arial Narrow" pitchFamily="34" charset="0"/>
              </a:rPr>
              <a:t>24.8%</a:t>
            </a:r>
          </a:p>
        </p:txBody>
      </p:sp>
      <p:sp>
        <p:nvSpPr>
          <p:cNvPr id="2143" name="Rectangle 95"/>
          <p:cNvSpPr>
            <a:spLocks noChangeArrowheads="1"/>
          </p:cNvSpPr>
          <p:nvPr/>
        </p:nvSpPr>
        <p:spPr bwMode="auto">
          <a:xfrm>
            <a:off x="7924800" y="4267200"/>
            <a:ext cx="4985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Whitman</a:t>
            </a:r>
          </a:p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18.3%</a:t>
            </a:r>
          </a:p>
        </p:txBody>
      </p:sp>
      <p:sp>
        <p:nvSpPr>
          <p:cNvPr id="2144" name="Rectangle 96"/>
          <p:cNvSpPr>
            <a:spLocks noChangeArrowheads="1"/>
          </p:cNvSpPr>
          <p:nvPr/>
        </p:nvSpPr>
        <p:spPr bwMode="auto">
          <a:xfrm>
            <a:off x="6781800" y="5410200"/>
            <a:ext cx="6545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en-US" sz="1200" dirty="0">
                <a:latin typeface="Arial Narrow" pitchFamily="34" charset="0"/>
              </a:rPr>
              <a:t>Walla </a:t>
            </a:r>
            <a:r>
              <a:rPr lang="en-US" altLang="en-US" sz="1200" dirty="0" smtClean="0">
                <a:latin typeface="Arial Narrow" pitchFamily="34" charset="0"/>
              </a:rPr>
              <a:t>Walla</a:t>
            </a:r>
          </a:p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26.9%</a:t>
            </a:r>
            <a:endParaRPr lang="en-US" altLang="en-US" sz="1200" dirty="0">
              <a:latin typeface="Arial Narrow" pitchFamily="34" charset="0"/>
            </a:endParaRPr>
          </a:p>
        </p:txBody>
      </p:sp>
      <p:sp>
        <p:nvSpPr>
          <p:cNvPr id="2145" name="Rectangle 97"/>
          <p:cNvSpPr>
            <a:spLocks noChangeArrowheads="1"/>
          </p:cNvSpPr>
          <p:nvPr/>
        </p:nvSpPr>
        <p:spPr bwMode="auto">
          <a:xfrm>
            <a:off x="7391400" y="5181600"/>
            <a:ext cx="5337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Columbia</a:t>
            </a:r>
          </a:p>
          <a:p>
            <a:pPr algn="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    18.8%</a:t>
            </a:r>
          </a:p>
        </p:txBody>
      </p:sp>
      <p:sp>
        <p:nvSpPr>
          <p:cNvPr id="2146" name="Rectangle 98"/>
          <p:cNvSpPr>
            <a:spLocks noChangeArrowheads="1"/>
          </p:cNvSpPr>
          <p:nvPr/>
        </p:nvSpPr>
        <p:spPr bwMode="auto">
          <a:xfrm>
            <a:off x="7941174" y="4888468"/>
            <a:ext cx="4408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Garfield</a:t>
            </a:r>
          </a:p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28.8%</a:t>
            </a:r>
            <a:endParaRPr lang="en-US" altLang="en-US" sz="1200" dirty="0">
              <a:latin typeface="Arial Narrow" pitchFamily="34" charset="0"/>
            </a:endParaRPr>
          </a:p>
        </p:txBody>
      </p:sp>
      <p:sp>
        <p:nvSpPr>
          <p:cNvPr id="2147" name="Rectangle 99"/>
          <p:cNvSpPr>
            <a:spLocks noChangeArrowheads="1"/>
          </p:cNvSpPr>
          <p:nvPr/>
        </p:nvSpPr>
        <p:spPr bwMode="auto">
          <a:xfrm>
            <a:off x="1828800" y="3849469"/>
            <a:ext cx="4800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Mason</a:t>
            </a:r>
          </a:p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25.8%</a:t>
            </a:r>
          </a:p>
          <a:p>
            <a:pPr>
              <a:spcBef>
                <a:spcPct val="50000"/>
              </a:spcBef>
            </a:pPr>
            <a:endParaRPr lang="en-US" altLang="en-US" sz="1200" dirty="0">
              <a:latin typeface="Arial Narrow" pitchFamily="34" charset="0"/>
            </a:endParaRPr>
          </a:p>
        </p:txBody>
      </p:sp>
      <p:sp>
        <p:nvSpPr>
          <p:cNvPr id="2148" name="Rectangle 100"/>
          <p:cNvSpPr>
            <a:spLocks noChangeArrowheads="1"/>
          </p:cNvSpPr>
          <p:nvPr/>
        </p:nvSpPr>
        <p:spPr bwMode="auto">
          <a:xfrm>
            <a:off x="1371600" y="1872734"/>
            <a:ext cx="9297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dirty="0">
                <a:latin typeface="Arial Narrow" pitchFamily="34" charset="0"/>
              </a:rPr>
              <a:t>San </a:t>
            </a:r>
            <a:r>
              <a:rPr lang="en-US" altLang="en-US" sz="1200" dirty="0" smtClean="0">
                <a:latin typeface="Arial Narrow" pitchFamily="34" charset="0"/>
              </a:rPr>
              <a:t>Juan 12.7%</a:t>
            </a:r>
          </a:p>
        </p:txBody>
      </p:sp>
      <p:sp>
        <p:nvSpPr>
          <p:cNvPr id="2149" name="Rectangle 106"/>
          <p:cNvSpPr>
            <a:spLocks noChangeArrowheads="1"/>
          </p:cNvSpPr>
          <p:nvPr/>
        </p:nvSpPr>
        <p:spPr bwMode="auto">
          <a:xfrm>
            <a:off x="2413000" y="4229100"/>
            <a:ext cx="758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latin typeface="Arial Narrow" pitchFamily="34" charset="0"/>
              </a:rPr>
              <a:t>Olympia</a:t>
            </a:r>
          </a:p>
        </p:txBody>
      </p:sp>
      <p:sp>
        <p:nvSpPr>
          <p:cNvPr id="2150" name="Oval 107"/>
          <p:cNvSpPr>
            <a:spLocks noChangeArrowheads="1"/>
          </p:cNvSpPr>
          <p:nvPr/>
        </p:nvSpPr>
        <p:spPr bwMode="auto">
          <a:xfrm>
            <a:off x="2425700" y="4244975"/>
            <a:ext cx="63500" cy="635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2151" name="Rectangle 110"/>
          <p:cNvSpPr>
            <a:spLocks noChangeArrowheads="1"/>
          </p:cNvSpPr>
          <p:nvPr/>
        </p:nvSpPr>
        <p:spPr bwMode="auto">
          <a:xfrm>
            <a:off x="2755900" y="4057650"/>
            <a:ext cx="758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latin typeface="Arial Narrow" pitchFamily="34" charset="0"/>
              </a:rPr>
              <a:t>Tacoma</a:t>
            </a:r>
          </a:p>
        </p:txBody>
      </p:sp>
      <p:sp>
        <p:nvSpPr>
          <p:cNvPr id="2152" name="Oval 111"/>
          <p:cNvSpPr>
            <a:spLocks noChangeArrowheads="1"/>
          </p:cNvSpPr>
          <p:nvPr/>
        </p:nvSpPr>
        <p:spPr bwMode="auto">
          <a:xfrm>
            <a:off x="2759075" y="4206875"/>
            <a:ext cx="63500" cy="635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2153" name="Rectangle 112"/>
          <p:cNvSpPr>
            <a:spLocks noChangeArrowheads="1"/>
          </p:cNvSpPr>
          <p:nvPr/>
        </p:nvSpPr>
        <p:spPr bwMode="auto">
          <a:xfrm>
            <a:off x="2984500" y="3505200"/>
            <a:ext cx="758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latin typeface="Arial Narrow" pitchFamily="34" charset="0"/>
              </a:rPr>
              <a:t>Seattle</a:t>
            </a:r>
            <a:r>
              <a:rPr lang="en-US" altLang="en-US" sz="1000">
                <a:latin typeface="Arial Narrow" pitchFamily="34" charset="0"/>
              </a:rPr>
              <a:t> </a:t>
            </a:r>
          </a:p>
        </p:txBody>
      </p:sp>
      <p:sp>
        <p:nvSpPr>
          <p:cNvPr id="2154" name="Oval 113"/>
          <p:cNvSpPr>
            <a:spLocks noChangeArrowheads="1"/>
          </p:cNvSpPr>
          <p:nvPr/>
        </p:nvSpPr>
        <p:spPr bwMode="auto">
          <a:xfrm>
            <a:off x="2987675" y="3602038"/>
            <a:ext cx="63500" cy="5873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2156" name="Oval 123"/>
          <p:cNvSpPr>
            <a:spLocks noChangeArrowheads="1"/>
          </p:cNvSpPr>
          <p:nvPr/>
        </p:nvSpPr>
        <p:spPr bwMode="auto">
          <a:xfrm>
            <a:off x="2643188" y="3584575"/>
            <a:ext cx="61912" cy="714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2157" name="Rectangle 124"/>
          <p:cNvSpPr>
            <a:spLocks noChangeArrowheads="1"/>
          </p:cNvSpPr>
          <p:nvPr/>
        </p:nvSpPr>
        <p:spPr bwMode="auto">
          <a:xfrm>
            <a:off x="2590800" y="3635375"/>
            <a:ext cx="746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latin typeface="Arial Narrow" pitchFamily="34" charset="0"/>
              </a:rPr>
              <a:t>Bremerton</a:t>
            </a:r>
          </a:p>
        </p:txBody>
      </p:sp>
      <p:sp>
        <p:nvSpPr>
          <p:cNvPr id="2160" name="Freeform 135"/>
          <p:cNvSpPr>
            <a:spLocks/>
          </p:cNvSpPr>
          <p:nvPr/>
        </p:nvSpPr>
        <p:spPr bwMode="auto">
          <a:xfrm>
            <a:off x="2949575" y="3328988"/>
            <a:ext cx="1430338" cy="1001712"/>
          </a:xfrm>
          <a:custGeom>
            <a:avLst/>
            <a:gdLst>
              <a:gd name="T0" fmla="*/ 2147483647 w 901"/>
              <a:gd name="T1" fmla="*/ 2147483647 h 631"/>
              <a:gd name="T2" fmla="*/ 2147483647 w 901"/>
              <a:gd name="T3" fmla="*/ 2147483647 h 631"/>
              <a:gd name="T4" fmla="*/ 2147483647 w 901"/>
              <a:gd name="T5" fmla="*/ 2147483647 h 631"/>
              <a:gd name="T6" fmla="*/ 2147483647 w 901"/>
              <a:gd name="T7" fmla="*/ 2147483647 h 631"/>
              <a:gd name="T8" fmla="*/ 2147483647 w 901"/>
              <a:gd name="T9" fmla="*/ 2147483647 h 631"/>
              <a:gd name="T10" fmla="*/ 2147483647 w 901"/>
              <a:gd name="T11" fmla="*/ 2147483647 h 631"/>
              <a:gd name="T12" fmla="*/ 2147483647 w 901"/>
              <a:gd name="T13" fmla="*/ 2147483647 h 631"/>
              <a:gd name="T14" fmla="*/ 2147483647 w 901"/>
              <a:gd name="T15" fmla="*/ 2147483647 h 631"/>
              <a:gd name="T16" fmla="*/ 2147483647 w 901"/>
              <a:gd name="T17" fmla="*/ 2147483647 h 631"/>
              <a:gd name="T18" fmla="*/ 2147483647 w 901"/>
              <a:gd name="T19" fmla="*/ 2147483647 h 631"/>
              <a:gd name="T20" fmla="*/ 2147483647 w 901"/>
              <a:gd name="T21" fmla="*/ 2147483647 h 631"/>
              <a:gd name="T22" fmla="*/ 2147483647 w 901"/>
              <a:gd name="T23" fmla="*/ 2147483647 h 631"/>
              <a:gd name="T24" fmla="*/ 2147483647 w 901"/>
              <a:gd name="T25" fmla="*/ 2147483647 h 631"/>
              <a:gd name="T26" fmla="*/ 2147483647 w 901"/>
              <a:gd name="T27" fmla="*/ 2147483647 h 631"/>
              <a:gd name="T28" fmla="*/ 2147483647 w 901"/>
              <a:gd name="T29" fmla="*/ 2147483647 h 631"/>
              <a:gd name="T30" fmla="*/ 2147483647 w 901"/>
              <a:gd name="T31" fmla="*/ 2147483647 h 631"/>
              <a:gd name="T32" fmla="*/ 2147483647 w 901"/>
              <a:gd name="T33" fmla="*/ 2147483647 h 631"/>
              <a:gd name="T34" fmla="*/ 2147483647 w 901"/>
              <a:gd name="T35" fmla="*/ 2147483647 h 631"/>
              <a:gd name="T36" fmla="*/ 2147483647 w 901"/>
              <a:gd name="T37" fmla="*/ 2147483647 h 631"/>
              <a:gd name="T38" fmla="*/ 2147483647 w 901"/>
              <a:gd name="T39" fmla="*/ 2147483647 h 631"/>
              <a:gd name="T40" fmla="*/ 2147483647 w 901"/>
              <a:gd name="T41" fmla="*/ 2147483647 h 631"/>
              <a:gd name="T42" fmla="*/ 2147483647 w 901"/>
              <a:gd name="T43" fmla="*/ 2147483647 h 631"/>
              <a:gd name="T44" fmla="*/ 2147483647 w 901"/>
              <a:gd name="T45" fmla="*/ 2147483647 h 631"/>
              <a:gd name="T46" fmla="*/ 2147483647 w 901"/>
              <a:gd name="T47" fmla="*/ 2147483647 h 631"/>
              <a:gd name="T48" fmla="*/ 2147483647 w 901"/>
              <a:gd name="T49" fmla="*/ 2147483647 h 631"/>
              <a:gd name="T50" fmla="*/ 2147483647 w 901"/>
              <a:gd name="T51" fmla="*/ 2147483647 h 631"/>
              <a:gd name="T52" fmla="*/ 2147483647 w 901"/>
              <a:gd name="T53" fmla="*/ 2147483647 h 631"/>
              <a:gd name="T54" fmla="*/ 2147483647 w 901"/>
              <a:gd name="T55" fmla="*/ 2147483647 h 631"/>
              <a:gd name="T56" fmla="*/ 2147483647 w 901"/>
              <a:gd name="T57" fmla="*/ 2147483647 h 631"/>
              <a:gd name="T58" fmla="*/ 2147483647 w 901"/>
              <a:gd name="T59" fmla="*/ 2147483647 h 631"/>
              <a:gd name="T60" fmla="*/ 2147483647 w 901"/>
              <a:gd name="T61" fmla="*/ 2147483647 h 631"/>
              <a:gd name="T62" fmla="*/ 2147483647 w 901"/>
              <a:gd name="T63" fmla="*/ 2147483647 h 631"/>
              <a:gd name="T64" fmla="*/ 2147483647 w 901"/>
              <a:gd name="T65" fmla="*/ 2147483647 h 631"/>
              <a:gd name="T66" fmla="*/ 2147483647 w 901"/>
              <a:gd name="T67" fmla="*/ 2147483647 h 631"/>
              <a:gd name="T68" fmla="*/ 2147483647 w 901"/>
              <a:gd name="T69" fmla="*/ 2147483647 h 631"/>
              <a:gd name="T70" fmla="*/ 2147483647 w 901"/>
              <a:gd name="T71" fmla="*/ 2147483647 h 631"/>
              <a:gd name="T72" fmla="*/ 2147483647 w 901"/>
              <a:gd name="T73" fmla="*/ 2147483647 h 631"/>
              <a:gd name="T74" fmla="*/ 2147483647 w 901"/>
              <a:gd name="T75" fmla="*/ 2147483647 h 631"/>
              <a:gd name="T76" fmla="*/ 2147483647 w 901"/>
              <a:gd name="T77" fmla="*/ 2147483647 h 631"/>
              <a:gd name="T78" fmla="*/ 2147483647 w 901"/>
              <a:gd name="T79" fmla="*/ 2147483647 h 631"/>
              <a:gd name="T80" fmla="*/ 2147483647 w 901"/>
              <a:gd name="T81" fmla="*/ 2147483647 h 631"/>
              <a:gd name="T82" fmla="*/ 2147483647 w 901"/>
              <a:gd name="T83" fmla="*/ 2147483647 h 631"/>
              <a:gd name="T84" fmla="*/ 2147483647 w 901"/>
              <a:gd name="T85" fmla="*/ 2147483647 h 631"/>
              <a:gd name="T86" fmla="*/ 2147483647 w 901"/>
              <a:gd name="T87" fmla="*/ 2147483647 h 631"/>
              <a:gd name="T88" fmla="*/ 2147483647 w 901"/>
              <a:gd name="T89" fmla="*/ 2147483647 h 631"/>
              <a:gd name="T90" fmla="*/ 2147483647 w 901"/>
              <a:gd name="T91" fmla="*/ 2147483647 h 631"/>
              <a:gd name="T92" fmla="*/ 2147483647 w 901"/>
              <a:gd name="T93" fmla="*/ 2147483647 h 631"/>
              <a:gd name="T94" fmla="*/ 2147483647 w 901"/>
              <a:gd name="T95" fmla="*/ 2147483647 h 631"/>
              <a:gd name="T96" fmla="*/ 2147483647 w 901"/>
              <a:gd name="T97" fmla="*/ 2147483647 h 631"/>
              <a:gd name="T98" fmla="*/ 2147483647 w 901"/>
              <a:gd name="T99" fmla="*/ 2147483647 h 631"/>
              <a:gd name="T100" fmla="*/ 2147483647 w 901"/>
              <a:gd name="T101" fmla="*/ 2147483647 h 631"/>
              <a:gd name="T102" fmla="*/ 2147483647 w 901"/>
              <a:gd name="T103" fmla="*/ 2147483647 h 631"/>
              <a:gd name="T104" fmla="*/ 2147483647 w 901"/>
              <a:gd name="T105" fmla="*/ 2147483647 h 63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01"/>
              <a:gd name="T160" fmla="*/ 0 h 631"/>
              <a:gd name="T161" fmla="*/ 901 w 901"/>
              <a:gd name="T162" fmla="*/ 631 h 63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01" h="631">
                <a:moveTo>
                  <a:pt x="25" y="68"/>
                </a:moveTo>
                <a:lnTo>
                  <a:pt x="35" y="63"/>
                </a:lnTo>
                <a:lnTo>
                  <a:pt x="40" y="52"/>
                </a:lnTo>
                <a:lnTo>
                  <a:pt x="43" y="43"/>
                </a:lnTo>
                <a:lnTo>
                  <a:pt x="40" y="35"/>
                </a:lnTo>
                <a:lnTo>
                  <a:pt x="37" y="23"/>
                </a:lnTo>
                <a:lnTo>
                  <a:pt x="37" y="13"/>
                </a:lnTo>
                <a:lnTo>
                  <a:pt x="30" y="3"/>
                </a:lnTo>
                <a:lnTo>
                  <a:pt x="119" y="0"/>
                </a:lnTo>
                <a:lnTo>
                  <a:pt x="162" y="0"/>
                </a:lnTo>
                <a:lnTo>
                  <a:pt x="292" y="3"/>
                </a:lnTo>
                <a:lnTo>
                  <a:pt x="311" y="3"/>
                </a:lnTo>
                <a:lnTo>
                  <a:pt x="561" y="3"/>
                </a:lnTo>
                <a:lnTo>
                  <a:pt x="865" y="5"/>
                </a:lnTo>
                <a:lnTo>
                  <a:pt x="870" y="13"/>
                </a:lnTo>
                <a:lnTo>
                  <a:pt x="870" y="27"/>
                </a:lnTo>
                <a:lnTo>
                  <a:pt x="881" y="27"/>
                </a:lnTo>
                <a:lnTo>
                  <a:pt x="886" y="35"/>
                </a:lnTo>
                <a:lnTo>
                  <a:pt x="888" y="43"/>
                </a:lnTo>
                <a:lnTo>
                  <a:pt x="886" y="55"/>
                </a:lnTo>
                <a:lnTo>
                  <a:pt x="892" y="59"/>
                </a:lnTo>
                <a:lnTo>
                  <a:pt x="900" y="67"/>
                </a:lnTo>
                <a:lnTo>
                  <a:pt x="888" y="75"/>
                </a:lnTo>
                <a:lnTo>
                  <a:pt x="881" y="75"/>
                </a:lnTo>
                <a:lnTo>
                  <a:pt x="877" y="82"/>
                </a:lnTo>
                <a:lnTo>
                  <a:pt x="872" y="87"/>
                </a:lnTo>
                <a:lnTo>
                  <a:pt x="861" y="90"/>
                </a:lnTo>
                <a:lnTo>
                  <a:pt x="855" y="101"/>
                </a:lnTo>
                <a:lnTo>
                  <a:pt x="859" y="115"/>
                </a:lnTo>
                <a:lnTo>
                  <a:pt x="853" y="124"/>
                </a:lnTo>
                <a:lnTo>
                  <a:pt x="859" y="132"/>
                </a:lnTo>
                <a:lnTo>
                  <a:pt x="861" y="141"/>
                </a:lnTo>
                <a:lnTo>
                  <a:pt x="865" y="150"/>
                </a:lnTo>
                <a:lnTo>
                  <a:pt x="865" y="161"/>
                </a:lnTo>
                <a:lnTo>
                  <a:pt x="866" y="171"/>
                </a:lnTo>
                <a:lnTo>
                  <a:pt x="859" y="172"/>
                </a:lnTo>
                <a:lnTo>
                  <a:pt x="848" y="172"/>
                </a:lnTo>
                <a:lnTo>
                  <a:pt x="835" y="172"/>
                </a:lnTo>
                <a:lnTo>
                  <a:pt x="828" y="183"/>
                </a:lnTo>
                <a:lnTo>
                  <a:pt x="828" y="191"/>
                </a:lnTo>
                <a:lnTo>
                  <a:pt x="821" y="196"/>
                </a:lnTo>
                <a:lnTo>
                  <a:pt x="805" y="196"/>
                </a:lnTo>
                <a:lnTo>
                  <a:pt x="790" y="196"/>
                </a:lnTo>
                <a:lnTo>
                  <a:pt x="786" y="208"/>
                </a:lnTo>
                <a:lnTo>
                  <a:pt x="785" y="216"/>
                </a:lnTo>
                <a:lnTo>
                  <a:pt x="781" y="225"/>
                </a:lnTo>
                <a:lnTo>
                  <a:pt x="770" y="228"/>
                </a:lnTo>
                <a:lnTo>
                  <a:pt x="766" y="234"/>
                </a:lnTo>
                <a:lnTo>
                  <a:pt x="759" y="238"/>
                </a:lnTo>
                <a:lnTo>
                  <a:pt x="754" y="243"/>
                </a:lnTo>
                <a:lnTo>
                  <a:pt x="748" y="254"/>
                </a:lnTo>
                <a:lnTo>
                  <a:pt x="743" y="261"/>
                </a:lnTo>
                <a:lnTo>
                  <a:pt x="738" y="276"/>
                </a:lnTo>
                <a:lnTo>
                  <a:pt x="725" y="278"/>
                </a:lnTo>
                <a:lnTo>
                  <a:pt x="718" y="280"/>
                </a:lnTo>
                <a:lnTo>
                  <a:pt x="713" y="286"/>
                </a:lnTo>
                <a:lnTo>
                  <a:pt x="703" y="286"/>
                </a:lnTo>
                <a:lnTo>
                  <a:pt x="696" y="296"/>
                </a:lnTo>
                <a:lnTo>
                  <a:pt x="694" y="301"/>
                </a:lnTo>
                <a:lnTo>
                  <a:pt x="688" y="310"/>
                </a:lnTo>
                <a:lnTo>
                  <a:pt x="683" y="316"/>
                </a:lnTo>
                <a:lnTo>
                  <a:pt x="671" y="321"/>
                </a:lnTo>
                <a:lnTo>
                  <a:pt x="661" y="327"/>
                </a:lnTo>
                <a:lnTo>
                  <a:pt x="665" y="334"/>
                </a:lnTo>
                <a:lnTo>
                  <a:pt x="659" y="345"/>
                </a:lnTo>
                <a:lnTo>
                  <a:pt x="659" y="354"/>
                </a:lnTo>
                <a:lnTo>
                  <a:pt x="651" y="360"/>
                </a:lnTo>
                <a:lnTo>
                  <a:pt x="651" y="367"/>
                </a:lnTo>
                <a:lnTo>
                  <a:pt x="643" y="370"/>
                </a:lnTo>
                <a:lnTo>
                  <a:pt x="636" y="385"/>
                </a:lnTo>
                <a:lnTo>
                  <a:pt x="649" y="396"/>
                </a:lnTo>
                <a:lnTo>
                  <a:pt x="656" y="405"/>
                </a:lnTo>
                <a:lnTo>
                  <a:pt x="654" y="417"/>
                </a:lnTo>
                <a:lnTo>
                  <a:pt x="649" y="427"/>
                </a:lnTo>
                <a:lnTo>
                  <a:pt x="656" y="436"/>
                </a:lnTo>
                <a:lnTo>
                  <a:pt x="658" y="447"/>
                </a:lnTo>
                <a:lnTo>
                  <a:pt x="668" y="447"/>
                </a:lnTo>
                <a:lnTo>
                  <a:pt x="679" y="447"/>
                </a:lnTo>
                <a:lnTo>
                  <a:pt x="685" y="449"/>
                </a:lnTo>
                <a:lnTo>
                  <a:pt x="696" y="449"/>
                </a:lnTo>
                <a:lnTo>
                  <a:pt x="703" y="445"/>
                </a:lnTo>
                <a:lnTo>
                  <a:pt x="713" y="452"/>
                </a:lnTo>
                <a:lnTo>
                  <a:pt x="718" y="462"/>
                </a:lnTo>
                <a:lnTo>
                  <a:pt x="721" y="471"/>
                </a:lnTo>
                <a:lnTo>
                  <a:pt x="718" y="478"/>
                </a:lnTo>
                <a:lnTo>
                  <a:pt x="713" y="484"/>
                </a:lnTo>
                <a:lnTo>
                  <a:pt x="705" y="489"/>
                </a:lnTo>
                <a:lnTo>
                  <a:pt x="699" y="499"/>
                </a:lnTo>
                <a:lnTo>
                  <a:pt x="713" y="509"/>
                </a:lnTo>
                <a:lnTo>
                  <a:pt x="723" y="509"/>
                </a:lnTo>
                <a:lnTo>
                  <a:pt x="730" y="516"/>
                </a:lnTo>
                <a:lnTo>
                  <a:pt x="736" y="527"/>
                </a:lnTo>
                <a:lnTo>
                  <a:pt x="738" y="540"/>
                </a:lnTo>
                <a:lnTo>
                  <a:pt x="733" y="547"/>
                </a:lnTo>
                <a:lnTo>
                  <a:pt x="733" y="556"/>
                </a:lnTo>
                <a:lnTo>
                  <a:pt x="739" y="565"/>
                </a:lnTo>
                <a:lnTo>
                  <a:pt x="741" y="576"/>
                </a:lnTo>
                <a:lnTo>
                  <a:pt x="736" y="583"/>
                </a:lnTo>
                <a:lnTo>
                  <a:pt x="726" y="585"/>
                </a:lnTo>
                <a:lnTo>
                  <a:pt x="718" y="589"/>
                </a:lnTo>
                <a:lnTo>
                  <a:pt x="705" y="580"/>
                </a:lnTo>
                <a:lnTo>
                  <a:pt x="694" y="583"/>
                </a:lnTo>
                <a:lnTo>
                  <a:pt x="683" y="585"/>
                </a:lnTo>
                <a:lnTo>
                  <a:pt x="674" y="596"/>
                </a:lnTo>
                <a:lnTo>
                  <a:pt x="671" y="603"/>
                </a:lnTo>
                <a:lnTo>
                  <a:pt x="674" y="615"/>
                </a:lnTo>
                <a:lnTo>
                  <a:pt x="679" y="623"/>
                </a:lnTo>
                <a:lnTo>
                  <a:pt x="686" y="623"/>
                </a:lnTo>
                <a:lnTo>
                  <a:pt x="688" y="630"/>
                </a:lnTo>
                <a:lnTo>
                  <a:pt x="679" y="625"/>
                </a:lnTo>
                <a:lnTo>
                  <a:pt x="671" y="625"/>
                </a:lnTo>
                <a:lnTo>
                  <a:pt x="665" y="625"/>
                </a:lnTo>
                <a:lnTo>
                  <a:pt x="646" y="630"/>
                </a:lnTo>
                <a:lnTo>
                  <a:pt x="638" y="625"/>
                </a:lnTo>
                <a:lnTo>
                  <a:pt x="626" y="618"/>
                </a:lnTo>
                <a:lnTo>
                  <a:pt x="623" y="609"/>
                </a:lnTo>
                <a:lnTo>
                  <a:pt x="614" y="603"/>
                </a:lnTo>
                <a:lnTo>
                  <a:pt x="607" y="600"/>
                </a:lnTo>
                <a:lnTo>
                  <a:pt x="594" y="595"/>
                </a:lnTo>
                <a:lnTo>
                  <a:pt x="581" y="595"/>
                </a:lnTo>
                <a:lnTo>
                  <a:pt x="574" y="595"/>
                </a:lnTo>
                <a:lnTo>
                  <a:pt x="567" y="596"/>
                </a:lnTo>
                <a:lnTo>
                  <a:pt x="558" y="596"/>
                </a:lnTo>
                <a:lnTo>
                  <a:pt x="549" y="596"/>
                </a:lnTo>
                <a:lnTo>
                  <a:pt x="541" y="589"/>
                </a:lnTo>
                <a:lnTo>
                  <a:pt x="536" y="580"/>
                </a:lnTo>
                <a:lnTo>
                  <a:pt x="529" y="574"/>
                </a:lnTo>
                <a:lnTo>
                  <a:pt x="501" y="563"/>
                </a:lnTo>
                <a:lnTo>
                  <a:pt x="492" y="565"/>
                </a:lnTo>
                <a:lnTo>
                  <a:pt x="487" y="571"/>
                </a:lnTo>
                <a:lnTo>
                  <a:pt x="472" y="568"/>
                </a:lnTo>
                <a:lnTo>
                  <a:pt x="462" y="565"/>
                </a:lnTo>
                <a:lnTo>
                  <a:pt x="447" y="556"/>
                </a:lnTo>
                <a:lnTo>
                  <a:pt x="432" y="554"/>
                </a:lnTo>
                <a:lnTo>
                  <a:pt x="427" y="554"/>
                </a:lnTo>
                <a:lnTo>
                  <a:pt x="419" y="547"/>
                </a:lnTo>
                <a:lnTo>
                  <a:pt x="409" y="551"/>
                </a:lnTo>
                <a:lnTo>
                  <a:pt x="402" y="560"/>
                </a:lnTo>
                <a:lnTo>
                  <a:pt x="392" y="565"/>
                </a:lnTo>
                <a:lnTo>
                  <a:pt x="387" y="571"/>
                </a:lnTo>
                <a:lnTo>
                  <a:pt x="377" y="574"/>
                </a:lnTo>
                <a:lnTo>
                  <a:pt x="371" y="571"/>
                </a:lnTo>
                <a:lnTo>
                  <a:pt x="364" y="568"/>
                </a:lnTo>
                <a:lnTo>
                  <a:pt x="354" y="565"/>
                </a:lnTo>
                <a:lnTo>
                  <a:pt x="344" y="563"/>
                </a:lnTo>
                <a:lnTo>
                  <a:pt x="335" y="568"/>
                </a:lnTo>
                <a:lnTo>
                  <a:pt x="327" y="568"/>
                </a:lnTo>
                <a:lnTo>
                  <a:pt x="320" y="576"/>
                </a:lnTo>
                <a:lnTo>
                  <a:pt x="311" y="574"/>
                </a:lnTo>
                <a:lnTo>
                  <a:pt x="307" y="563"/>
                </a:lnTo>
                <a:lnTo>
                  <a:pt x="299" y="563"/>
                </a:lnTo>
                <a:lnTo>
                  <a:pt x="292" y="556"/>
                </a:lnTo>
                <a:lnTo>
                  <a:pt x="285" y="556"/>
                </a:lnTo>
                <a:lnTo>
                  <a:pt x="280" y="547"/>
                </a:lnTo>
                <a:lnTo>
                  <a:pt x="267" y="543"/>
                </a:lnTo>
                <a:lnTo>
                  <a:pt x="255" y="543"/>
                </a:lnTo>
                <a:lnTo>
                  <a:pt x="244" y="547"/>
                </a:lnTo>
                <a:lnTo>
                  <a:pt x="239" y="540"/>
                </a:lnTo>
                <a:lnTo>
                  <a:pt x="224" y="531"/>
                </a:lnTo>
                <a:lnTo>
                  <a:pt x="217" y="526"/>
                </a:lnTo>
                <a:lnTo>
                  <a:pt x="212" y="516"/>
                </a:lnTo>
                <a:lnTo>
                  <a:pt x="204" y="507"/>
                </a:lnTo>
                <a:lnTo>
                  <a:pt x="202" y="499"/>
                </a:lnTo>
                <a:lnTo>
                  <a:pt x="199" y="487"/>
                </a:lnTo>
                <a:lnTo>
                  <a:pt x="187" y="478"/>
                </a:lnTo>
                <a:lnTo>
                  <a:pt x="179" y="471"/>
                </a:lnTo>
                <a:lnTo>
                  <a:pt x="90" y="471"/>
                </a:lnTo>
                <a:lnTo>
                  <a:pt x="59" y="467"/>
                </a:lnTo>
                <a:lnTo>
                  <a:pt x="32" y="436"/>
                </a:lnTo>
                <a:lnTo>
                  <a:pt x="12" y="414"/>
                </a:lnTo>
                <a:lnTo>
                  <a:pt x="15" y="405"/>
                </a:lnTo>
                <a:lnTo>
                  <a:pt x="25" y="403"/>
                </a:lnTo>
                <a:lnTo>
                  <a:pt x="33" y="400"/>
                </a:lnTo>
                <a:lnTo>
                  <a:pt x="55" y="390"/>
                </a:lnTo>
                <a:lnTo>
                  <a:pt x="63" y="389"/>
                </a:lnTo>
                <a:lnTo>
                  <a:pt x="68" y="375"/>
                </a:lnTo>
                <a:lnTo>
                  <a:pt x="68" y="367"/>
                </a:lnTo>
                <a:lnTo>
                  <a:pt x="65" y="354"/>
                </a:lnTo>
                <a:lnTo>
                  <a:pt x="65" y="342"/>
                </a:lnTo>
                <a:lnTo>
                  <a:pt x="63" y="334"/>
                </a:lnTo>
                <a:lnTo>
                  <a:pt x="53" y="327"/>
                </a:lnTo>
                <a:lnTo>
                  <a:pt x="50" y="320"/>
                </a:lnTo>
                <a:lnTo>
                  <a:pt x="48" y="301"/>
                </a:lnTo>
                <a:lnTo>
                  <a:pt x="43" y="296"/>
                </a:lnTo>
                <a:lnTo>
                  <a:pt x="32" y="292"/>
                </a:lnTo>
                <a:lnTo>
                  <a:pt x="40" y="286"/>
                </a:lnTo>
                <a:lnTo>
                  <a:pt x="40" y="276"/>
                </a:lnTo>
                <a:lnTo>
                  <a:pt x="45" y="266"/>
                </a:lnTo>
                <a:lnTo>
                  <a:pt x="43" y="258"/>
                </a:lnTo>
                <a:lnTo>
                  <a:pt x="32" y="248"/>
                </a:lnTo>
                <a:lnTo>
                  <a:pt x="19" y="232"/>
                </a:lnTo>
                <a:lnTo>
                  <a:pt x="23" y="223"/>
                </a:lnTo>
                <a:lnTo>
                  <a:pt x="25" y="214"/>
                </a:lnTo>
                <a:lnTo>
                  <a:pt x="23" y="206"/>
                </a:lnTo>
                <a:lnTo>
                  <a:pt x="13" y="184"/>
                </a:lnTo>
                <a:lnTo>
                  <a:pt x="8" y="176"/>
                </a:lnTo>
                <a:lnTo>
                  <a:pt x="17" y="172"/>
                </a:lnTo>
                <a:lnTo>
                  <a:pt x="25" y="166"/>
                </a:lnTo>
                <a:lnTo>
                  <a:pt x="32" y="161"/>
                </a:lnTo>
                <a:lnTo>
                  <a:pt x="37" y="171"/>
                </a:lnTo>
                <a:lnTo>
                  <a:pt x="46" y="171"/>
                </a:lnTo>
                <a:lnTo>
                  <a:pt x="53" y="166"/>
                </a:lnTo>
                <a:lnTo>
                  <a:pt x="60" y="157"/>
                </a:lnTo>
                <a:lnTo>
                  <a:pt x="52" y="144"/>
                </a:lnTo>
                <a:lnTo>
                  <a:pt x="43" y="136"/>
                </a:lnTo>
                <a:lnTo>
                  <a:pt x="33" y="132"/>
                </a:lnTo>
                <a:lnTo>
                  <a:pt x="17" y="127"/>
                </a:lnTo>
                <a:lnTo>
                  <a:pt x="12" y="117"/>
                </a:lnTo>
                <a:lnTo>
                  <a:pt x="6" y="107"/>
                </a:lnTo>
                <a:lnTo>
                  <a:pt x="0" y="101"/>
                </a:lnTo>
                <a:lnTo>
                  <a:pt x="12" y="95"/>
                </a:lnTo>
                <a:lnTo>
                  <a:pt x="17" y="82"/>
                </a:lnTo>
                <a:lnTo>
                  <a:pt x="19" y="72"/>
                </a:lnTo>
                <a:lnTo>
                  <a:pt x="25" y="68"/>
                </a:lnTo>
              </a:path>
            </a:pathLst>
          </a:custGeom>
          <a:solidFill>
            <a:srgbClr val="FFC00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61" name="Freeform 136"/>
          <p:cNvSpPr>
            <a:spLocks/>
          </p:cNvSpPr>
          <p:nvPr/>
        </p:nvSpPr>
        <p:spPr bwMode="auto">
          <a:xfrm>
            <a:off x="2654300" y="3986213"/>
            <a:ext cx="1400175" cy="852487"/>
          </a:xfrm>
          <a:custGeom>
            <a:avLst/>
            <a:gdLst>
              <a:gd name="T0" fmla="*/ 2147483647 w 882"/>
              <a:gd name="T1" fmla="*/ 2147483647 h 537"/>
              <a:gd name="T2" fmla="*/ 0 w 882"/>
              <a:gd name="T3" fmla="*/ 2147483647 h 537"/>
              <a:gd name="T4" fmla="*/ 2147483647 w 882"/>
              <a:gd name="T5" fmla="*/ 2147483647 h 537"/>
              <a:gd name="T6" fmla="*/ 2147483647 w 882"/>
              <a:gd name="T7" fmla="*/ 2147483647 h 537"/>
              <a:gd name="T8" fmla="*/ 2147483647 w 882"/>
              <a:gd name="T9" fmla="*/ 2147483647 h 537"/>
              <a:gd name="T10" fmla="*/ 2147483647 w 882"/>
              <a:gd name="T11" fmla="*/ 2147483647 h 537"/>
              <a:gd name="T12" fmla="*/ 2147483647 w 882"/>
              <a:gd name="T13" fmla="*/ 2147483647 h 537"/>
              <a:gd name="T14" fmla="*/ 2147483647 w 882"/>
              <a:gd name="T15" fmla="*/ 2147483647 h 537"/>
              <a:gd name="T16" fmla="*/ 2147483647 w 882"/>
              <a:gd name="T17" fmla="*/ 2147483647 h 537"/>
              <a:gd name="T18" fmla="*/ 2147483647 w 882"/>
              <a:gd name="T19" fmla="*/ 2147483647 h 537"/>
              <a:gd name="T20" fmla="*/ 2147483647 w 882"/>
              <a:gd name="T21" fmla="*/ 2147483647 h 537"/>
              <a:gd name="T22" fmla="*/ 2147483647 w 882"/>
              <a:gd name="T23" fmla="*/ 2147483647 h 537"/>
              <a:gd name="T24" fmla="*/ 2147483647 w 882"/>
              <a:gd name="T25" fmla="*/ 2147483647 h 537"/>
              <a:gd name="T26" fmla="*/ 2147483647 w 882"/>
              <a:gd name="T27" fmla="*/ 2147483647 h 537"/>
              <a:gd name="T28" fmla="*/ 2147483647 w 882"/>
              <a:gd name="T29" fmla="*/ 2147483647 h 537"/>
              <a:gd name="T30" fmla="*/ 2147483647 w 882"/>
              <a:gd name="T31" fmla="*/ 2147483647 h 537"/>
              <a:gd name="T32" fmla="*/ 2147483647 w 882"/>
              <a:gd name="T33" fmla="*/ 2147483647 h 537"/>
              <a:gd name="T34" fmla="*/ 2147483647 w 882"/>
              <a:gd name="T35" fmla="*/ 2147483647 h 537"/>
              <a:gd name="T36" fmla="*/ 2147483647 w 882"/>
              <a:gd name="T37" fmla="*/ 2147483647 h 537"/>
              <a:gd name="T38" fmla="*/ 2147483647 w 882"/>
              <a:gd name="T39" fmla="*/ 2147483647 h 537"/>
              <a:gd name="T40" fmla="*/ 2147483647 w 882"/>
              <a:gd name="T41" fmla="*/ 2147483647 h 537"/>
              <a:gd name="T42" fmla="*/ 2147483647 w 882"/>
              <a:gd name="T43" fmla="*/ 2147483647 h 537"/>
              <a:gd name="T44" fmla="*/ 2147483647 w 882"/>
              <a:gd name="T45" fmla="*/ 2147483647 h 537"/>
              <a:gd name="T46" fmla="*/ 2147483647 w 882"/>
              <a:gd name="T47" fmla="*/ 2147483647 h 537"/>
              <a:gd name="T48" fmla="*/ 2147483647 w 882"/>
              <a:gd name="T49" fmla="*/ 2147483647 h 537"/>
              <a:gd name="T50" fmla="*/ 2147483647 w 882"/>
              <a:gd name="T51" fmla="*/ 2147483647 h 537"/>
              <a:gd name="T52" fmla="*/ 2147483647 w 882"/>
              <a:gd name="T53" fmla="*/ 2147483647 h 537"/>
              <a:gd name="T54" fmla="*/ 2147483647 w 882"/>
              <a:gd name="T55" fmla="*/ 2147483647 h 537"/>
              <a:gd name="T56" fmla="*/ 2147483647 w 882"/>
              <a:gd name="T57" fmla="*/ 2147483647 h 537"/>
              <a:gd name="T58" fmla="*/ 2147483647 w 882"/>
              <a:gd name="T59" fmla="*/ 2147483647 h 537"/>
              <a:gd name="T60" fmla="*/ 2147483647 w 882"/>
              <a:gd name="T61" fmla="*/ 2147483647 h 537"/>
              <a:gd name="T62" fmla="*/ 2147483647 w 882"/>
              <a:gd name="T63" fmla="*/ 2147483647 h 537"/>
              <a:gd name="T64" fmla="*/ 2147483647 w 882"/>
              <a:gd name="T65" fmla="*/ 2147483647 h 537"/>
              <a:gd name="T66" fmla="*/ 2147483647 w 882"/>
              <a:gd name="T67" fmla="*/ 2147483647 h 537"/>
              <a:gd name="T68" fmla="*/ 2147483647 w 882"/>
              <a:gd name="T69" fmla="*/ 2147483647 h 537"/>
              <a:gd name="T70" fmla="*/ 2147483647 w 882"/>
              <a:gd name="T71" fmla="*/ 2147483647 h 537"/>
              <a:gd name="T72" fmla="*/ 2147483647 w 882"/>
              <a:gd name="T73" fmla="*/ 2147483647 h 537"/>
              <a:gd name="T74" fmla="*/ 2147483647 w 882"/>
              <a:gd name="T75" fmla="*/ 2147483647 h 537"/>
              <a:gd name="T76" fmla="*/ 2147483647 w 882"/>
              <a:gd name="T77" fmla="*/ 2147483647 h 537"/>
              <a:gd name="T78" fmla="*/ 2147483647 w 882"/>
              <a:gd name="T79" fmla="*/ 2147483647 h 537"/>
              <a:gd name="T80" fmla="*/ 2147483647 w 882"/>
              <a:gd name="T81" fmla="*/ 2147483647 h 537"/>
              <a:gd name="T82" fmla="*/ 2147483647 w 882"/>
              <a:gd name="T83" fmla="*/ 2147483647 h 537"/>
              <a:gd name="T84" fmla="*/ 2147483647 w 882"/>
              <a:gd name="T85" fmla="*/ 2147483647 h 537"/>
              <a:gd name="T86" fmla="*/ 2147483647 w 882"/>
              <a:gd name="T87" fmla="*/ 2147483647 h 537"/>
              <a:gd name="T88" fmla="*/ 2147483647 w 882"/>
              <a:gd name="T89" fmla="*/ 2147483647 h 537"/>
              <a:gd name="T90" fmla="*/ 2147483647 w 882"/>
              <a:gd name="T91" fmla="*/ 2147483647 h 537"/>
              <a:gd name="T92" fmla="*/ 2147483647 w 882"/>
              <a:gd name="T93" fmla="*/ 2147483647 h 537"/>
              <a:gd name="T94" fmla="*/ 2147483647 w 882"/>
              <a:gd name="T95" fmla="*/ 2147483647 h 537"/>
              <a:gd name="T96" fmla="*/ 2147483647 w 882"/>
              <a:gd name="T97" fmla="*/ 2147483647 h 537"/>
              <a:gd name="T98" fmla="*/ 2147483647 w 882"/>
              <a:gd name="T99" fmla="*/ 2147483647 h 53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82"/>
              <a:gd name="T151" fmla="*/ 0 h 537"/>
              <a:gd name="T152" fmla="*/ 882 w 882"/>
              <a:gd name="T153" fmla="*/ 537 h 53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82" h="537">
                <a:moveTo>
                  <a:pt x="66" y="142"/>
                </a:moveTo>
                <a:lnTo>
                  <a:pt x="66" y="148"/>
                </a:lnTo>
                <a:lnTo>
                  <a:pt x="57" y="155"/>
                </a:lnTo>
                <a:lnTo>
                  <a:pt x="48" y="160"/>
                </a:lnTo>
                <a:lnTo>
                  <a:pt x="43" y="165"/>
                </a:lnTo>
                <a:lnTo>
                  <a:pt x="30" y="180"/>
                </a:lnTo>
                <a:lnTo>
                  <a:pt x="5" y="194"/>
                </a:lnTo>
                <a:lnTo>
                  <a:pt x="0" y="202"/>
                </a:lnTo>
                <a:lnTo>
                  <a:pt x="0" y="214"/>
                </a:lnTo>
                <a:lnTo>
                  <a:pt x="3" y="223"/>
                </a:lnTo>
                <a:lnTo>
                  <a:pt x="10" y="230"/>
                </a:lnTo>
                <a:lnTo>
                  <a:pt x="13" y="243"/>
                </a:lnTo>
                <a:lnTo>
                  <a:pt x="13" y="254"/>
                </a:lnTo>
                <a:lnTo>
                  <a:pt x="17" y="264"/>
                </a:lnTo>
                <a:lnTo>
                  <a:pt x="25" y="272"/>
                </a:lnTo>
                <a:lnTo>
                  <a:pt x="32" y="274"/>
                </a:lnTo>
                <a:lnTo>
                  <a:pt x="43" y="280"/>
                </a:lnTo>
                <a:lnTo>
                  <a:pt x="46" y="289"/>
                </a:lnTo>
                <a:lnTo>
                  <a:pt x="43" y="296"/>
                </a:lnTo>
                <a:lnTo>
                  <a:pt x="46" y="304"/>
                </a:lnTo>
                <a:lnTo>
                  <a:pt x="53" y="307"/>
                </a:lnTo>
                <a:lnTo>
                  <a:pt x="57" y="302"/>
                </a:lnTo>
                <a:lnTo>
                  <a:pt x="72" y="304"/>
                </a:lnTo>
                <a:lnTo>
                  <a:pt x="81" y="302"/>
                </a:lnTo>
                <a:lnTo>
                  <a:pt x="78" y="309"/>
                </a:lnTo>
                <a:lnTo>
                  <a:pt x="88" y="312"/>
                </a:lnTo>
                <a:lnTo>
                  <a:pt x="85" y="322"/>
                </a:lnTo>
                <a:lnTo>
                  <a:pt x="86" y="329"/>
                </a:lnTo>
                <a:lnTo>
                  <a:pt x="92" y="342"/>
                </a:lnTo>
                <a:lnTo>
                  <a:pt x="103" y="345"/>
                </a:lnTo>
                <a:lnTo>
                  <a:pt x="110" y="347"/>
                </a:lnTo>
                <a:lnTo>
                  <a:pt x="113" y="356"/>
                </a:lnTo>
                <a:lnTo>
                  <a:pt x="125" y="359"/>
                </a:lnTo>
                <a:lnTo>
                  <a:pt x="133" y="365"/>
                </a:lnTo>
                <a:lnTo>
                  <a:pt x="131" y="376"/>
                </a:lnTo>
                <a:lnTo>
                  <a:pt x="135" y="386"/>
                </a:lnTo>
                <a:lnTo>
                  <a:pt x="135" y="394"/>
                </a:lnTo>
                <a:lnTo>
                  <a:pt x="143" y="402"/>
                </a:lnTo>
                <a:lnTo>
                  <a:pt x="155" y="402"/>
                </a:lnTo>
                <a:lnTo>
                  <a:pt x="161" y="411"/>
                </a:lnTo>
                <a:lnTo>
                  <a:pt x="171" y="417"/>
                </a:lnTo>
                <a:lnTo>
                  <a:pt x="181" y="420"/>
                </a:lnTo>
                <a:lnTo>
                  <a:pt x="191" y="426"/>
                </a:lnTo>
                <a:lnTo>
                  <a:pt x="205" y="426"/>
                </a:lnTo>
                <a:lnTo>
                  <a:pt x="213" y="422"/>
                </a:lnTo>
                <a:lnTo>
                  <a:pt x="228" y="429"/>
                </a:lnTo>
                <a:lnTo>
                  <a:pt x="237" y="429"/>
                </a:lnTo>
                <a:lnTo>
                  <a:pt x="246" y="433"/>
                </a:lnTo>
                <a:lnTo>
                  <a:pt x="250" y="439"/>
                </a:lnTo>
                <a:lnTo>
                  <a:pt x="258" y="442"/>
                </a:lnTo>
                <a:lnTo>
                  <a:pt x="257" y="461"/>
                </a:lnTo>
                <a:lnTo>
                  <a:pt x="255" y="471"/>
                </a:lnTo>
                <a:lnTo>
                  <a:pt x="264" y="481"/>
                </a:lnTo>
                <a:lnTo>
                  <a:pt x="275" y="487"/>
                </a:lnTo>
                <a:lnTo>
                  <a:pt x="281" y="494"/>
                </a:lnTo>
                <a:lnTo>
                  <a:pt x="295" y="489"/>
                </a:lnTo>
                <a:lnTo>
                  <a:pt x="303" y="489"/>
                </a:lnTo>
                <a:lnTo>
                  <a:pt x="311" y="493"/>
                </a:lnTo>
                <a:lnTo>
                  <a:pt x="321" y="493"/>
                </a:lnTo>
                <a:lnTo>
                  <a:pt x="324" y="497"/>
                </a:lnTo>
                <a:lnTo>
                  <a:pt x="333" y="502"/>
                </a:lnTo>
                <a:lnTo>
                  <a:pt x="341" y="504"/>
                </a:lnTo>
                <a:lnTo>
                  <a:pt x="350" y="504"/>
                </a:lnTo>
                <a:lnTo>
                  <a:pt x="356" y="508"/>
                </a:lnTo>
                <a:lnTo>
                  <a:pt x="366" y="508"/>
                </a:lnTo>
                <a:lnTo>
                  <a:pt x="375" y="508"/>
                </a:lnTo>
                <a:lnTo>
                  <a:pt x="386" y="517"/>
                </a:lnTo>
                <a:lnTo>
                  <a:pt x="396" y="509"/>
                </a:lnTo>
                <a:lnTo>
                  <a:pt x="404" y="509"/>
                </a:lnTo>
                <a:lnTo>
                  <a:pt x="415" y="513"/>
                </a:lnTo>
                <a:lnTo>
                  <a:pt x="430" y="517"/>
                </a:lnTo>
                <a:lnTo>
                  <a:pt x="436" y="519"/>
                </a:lnTo>
                <a:lnTo>
                  <a:pt x="444" y="519"/>
                </a:lnTo>
                <a:lnTo>
                  <a:pt x="456" y="509"/>
                </a:lnTo>
                <a:lnTo>
                  <a:pt x="466" y="513"/>
                </a:lnTo>
                <a:lnTo>
                  <a:pt x="471" y="519"/>
                </a:lnTo>
                <a:lnTo>
                  <a:pt x="481" y="517"/>
                </a:lnTo>
                <a:lnTo>
                  <a:pt x="489" y="508"/>
                </a:lnTo>
                <a:lnTo>
                  <a:pt x="501" y="513"/>
                </a:lnTo>
                <a:lnTo>
                  <a:pt x="506" y="521"/>
                </a:lnTo>
                <a:lnTo>
                  <a:pt x="515" y="524"/>
                </a:lnTo>
                <a:lnTo>
                  <a:pt x="524" y="524"/>
                </a:lnTo>
                <a:lnTo>
                  <a:pt x="535" y="529"/>
                </a:lnTo>
                <a:lnTo>
                  <a:pt x="549" y="536"/>
                </a:lnTo>
                <a:lnTo>
                  <a:pt x="562" y="536"/>
                </a:lnTo>
                <a:lnTo>
                  <a:pt x="569" y="536"/>
                </a:lnTo>
                <a:lnTo>
                  <a:pt x="578" y="524"/>
                </a:lnTo>
                <a:lnTo>
                  <a:pt x="591" y="517"/>
                </a:lnTo>
                <a:lnTo>
                  <a:pt x="593" y="504"/>
                </a:lnTo>
                <a:lnTo>
                  <a:pt x="602" y="497"/>
                </a:lnTo>
                <a:lnTo>
                  <a:pt x="618" y="487"/>
                </a:lnTo>
                <a:lnTo>
                  <a:pt x="629" y="484"/>
                </a:lnTo>
                <a:lnTo>
                  <a:pt x="826" y="487"/>
                </a:lnTo>
                <a:lnTo>
                  <a:pt x="829" y="481"/>
                </a:lnTo>
                <a:lnTo>
                  <a:pt x="826" y="469"/>
                </a:lnTo>
                <a:lnTo>
                  <a:pt x="818" y="461"/>
                </a:lnTo>
                <a:lnTo>
                  <a:pt x="814" y="447"/>
                </a:lnTo>
                <a:lnTo>
                  <a:pt x="811" y="440"/>
                </a:lnTo>
                <a:lnTo>
                  <a:pt x="807" y="434"/>
                </a:lnTo>
                <a:lnTo>
                  <a:pt x="801" y="422"/>
                </a:lnTo>
                <a:lnTo>
                  <a:pt x="798" y="414"/>
                </a:lnTo>
                <a:lnTo>
                  <a:pt x="789" y="409"/>
                </a:lnTo>
                <a:lnTo>
                  <a:pt x="782" y="402"/>
                </a:lnTo>
                <a:lnTo>
                  <a:pt x="787" y="396"/>
                </a:lnTo>
                <a:lnTo>
                  <a:pt x="789" y="386"/>
                </a:lnTo>
                <a:lnTo>
                  <a:pt x="798" y="376"/>
                </a:lnTo>
                <a:lnTo>
                  <a:pt x="804" y="371"/>
                </a:lnTo>
                <a:lnTo>
                  <a:pt x="813" y="369"/>
                </a:lnTo>
                <a:lnTo>
                  <a:pt x="822" y="362"/>
                </a:lnTo>
                <a:lnTo>
                  <a:pt x="827" y="356"/>
                </a:lnTo>
                <a:lnTo>
                  <a:pt x="829" y="347"/>
                </a:lnTo>
                <a:lnTo>
                  <a:pt x="827" y="336"/>
                </a:lnTo>
                <a:lnTo>
                  <a:pt x="826" y="325"/>
                </a:lnTo>
                <a:lnTo>
                  <a:pt x="831" y="320"/>
                </a:lnTo>
                <a:lnTo>
                  <a:pt x="834" y="307"/>
                </a:lnTo>
                <a:lnTo>
                  <a:pt x="846" y="304"/>
                </a:lnTo>
                <a:lnTo>
                  <a:pt x="853" y="298"/>
                </a:lnTo>
                <a:lnTo>
                  <a:pt x="858" y="289"/>
                </a:lnTo>
                <a:lnTo>
                  <a:pt x="861" y="280"/>
                </a:lnTo>
                <a:lnTo>
                  <a:pt x="867" y="272"/>
                </a:lnTo>
                <a:lnTo>
                  <a:pt x="867" y="260"/>
                </a:lnTo>
                <a:lnTo>
                  <a:pt x="881" y="234"/>
                </a:lnTo>
                <a:lnTo>
                  <a:pt x="881" y="223"/>
                </a:lnTo>
                <a:lnTo>
                  <a:pt x="881" y="214"/>
                </a:lnTo>
                <a:lnTo>
                  <a:pt x="869" y="210"/>
                </a:lnTo>
                <a:lnTo>
                  <a:pt x="861" y="210"/>
                </a:lnTo>
                <a:lnTo>
                  <a:pt x="854" y="210"/>
                </a:lnTo>
                <a:lnTo>
                  <a:pt x="836" y="214"/>
                </a:lnTo>
                <a:lnTo>
                  <a:pt x="827" y="210"/>
                </a:lnTo>
                <a:lnTo>
                  <a:pt x="818" y="202"/>
                </a:lnTo>
                <a:lnTo>
                  <a:pt x="813" y="194"/>
                </a:lnTo>
                <a:lnTo>
                  <a:pt x="804" y="189"/>
                </a:lnTo>
                <a:lnTo>
                  <a:pt x="796" y="183"/>
                </a:lnTo>
                <a:lnTo>
                  <a:pt x="786" y="180"/>
                </a:lnTo>
                <a:lnTo>
                  <a:pt x="773" y="180"/>
                </a:lnTo>
                <a:lnTo>
                  <a:pt x="764" y="180"/>
                </a:lnTo>
                <a:lnTo>
                  <a:pt x="756" y="182"/>
                </a:lnTo>
                <a:lnTo>
                  <a:pt x="746" y="182"/>
                </a:lnTo>
                <a:lnTo>
                  <a:pt x="738" y="182"/>
                </a:lnTo>
                <a:lnTo>
                  <a:pt x="731" y="172"/>
                </a:lnTo>
                <a:lnTo>
                  <a:pt x="728" y="165"/>
                </a:lnTo>
                <a:lnTo>
                  <a:pt x="718" y="160"/>
                </a:lnTo>
                <a:lnTo>
                  <a:pt x="691" y="147"/>
                </a:lnTo>
                <a:lnTo>
                  <a:pt x="682" y="148"/>
                </a:lnTo>
                <a:lnTo>
                  <a:pt x="674" y="155"/>
                </a:lnTo>
                <a:lnTo>
                  <a:pt x="662" y="152"/>
                </a:lnTo>
                <a:lnTo>
                  <a:pt x="651" y="148"/>
                </a:lnTo>
                <a:lnTo>
                  <a:pt x="636" y="142"/>
                </a:lnTo>
                <a:lnTo>
                  <a:pt x="624" y="140"/>
                </a:lnTo>
                <a:lnTo>
                  <a:pt x="618" y="140"/>
                </a:lnTo>
                <a:lnTo>
                  <a:pt x="606" y="132"/>
                </a:lnTo>
                <a:lnTo>
                  <a:pt x="598" y="134"/>
                </a:lnTo>
                <a:lnTo>
                  <a:pt x="591" y="143"/>
                </a:lnTo>
                <a:lnTo>
                  <a:pt x="582" y="148"/>
                </a:lnTo>
                <a:lnTo>
                  <a:pt x="576" y="155"/>
                </a:lnTo>
                <a:lnTo>
                  <a:pt x="569" y="160"/>
                </a:lnTo>
                <a:lnTo>
                  <a:pt x="561" y="155"/>
                </a:lnTo>
                <a:lnTo>
                  <a:pt x="553" y="152"/>
                </a:lnTo>
                <a:lnTo>
                  <a:pt x="544" y="148"/>
                </a:lnTo>
                <a:lnTo>
                  <a:pt x="533" y="147"/>
                </a:lnTo>
                <a:lnTo>
                  <a:pt x="524" y="152"/>
                </a:lnTo>
                <a:lnTo>
                  <a:pt x="516" y="152"/>
                </a:lnTo>
                <a:lnTo>
                  <a:pt x="511" y="162"/>
                </a:lnTo>
                <a:lnTo>
                  <a:pt x="501" y="160"/>
                </a:lnTo>
                <a:lnTo>
                  <a:pt x="496" y="147"/>
                </a:lnTo>
                <a:lnTo>
                  <a:pt x="488" y="147"/>
                </a:lnTo>
                <a:lnTo>
                  <a:pt x="481" y="142"/>
                </a:lnTo>
                <a:lnTo>
                  <a:pt x="473" y="142"/>
                </a:lnTo>
                <a:lnTo>
                  <a:pt x="469" y="132"/>
                </a:lnTo>
                <a:lnTo>
                  <a:pt x="458" y="128"/>
                </a:lnTo>
                <a:lnTo>
                  <a:pt x="444" y="128"/>
                </a:lnTo>
                <a:lnTo>
                  <a:pt x="435" y="132"/>
                </a:lnTo>
                <a:lnTo>
                  <a:pt x="430" y="123"/>
                </a:lnTo>
                <a:lnTo>
                  <a:pt x="411" y="115"/>
                </a:lnTo>
                <a:lnTo>
                  <a:pt x="406" y="110"/>
                </a:lnTo>
                <a:lnTo>
                  <a:pt x="401" y="100"/>
                </a:lnTo>
                <a:lnTo>
                  <a:pt x="393" y="92"/>
                </a:lnTo>
                <a:lnTo>
                  <a:pt x="391" y="83"/>
                </a:lnTo>
                <a:lnTo>
                  <a:pt x="388" y="70"/>
                </a:lnTo>
                <a:lnTo>
                  <a:pt x="376" y="61"/>
                </a:lnTo>
                <a:lnTo>
                  <a:pt x="368" y="53"/>
                </a:lnTo>
                <a:lnTo>
                  <a:pt x="278" y="53"/>
                </a:lnTo>
                <a:lnTo>
                  <a:pt x="248" y="52"/>
                </a:lnTo>
                <a:lnTo>
                  <a:pt x="221" y="20"/>
                </a:lnTo>
                <a:lnTo>
                  <a:pt x="201" y="0"/>
                </a:lnTo>
                <a:lnTo>
                  <a:pt x="181" y="20"/>
                </a:lnTo>
                <a:lnTo>
                  <a:pt x="190" y="21"/>
                </a:lnTo>
                <a:lnTo>
                  <a:pt x="198" y="21"/>
                </a:lnTo>
                <a:lnTo>
                  <a:pt x="210" y="30"/>
                </a:lnTo>
                <a:lnTo>
                  <a:pt x="195" y="47"/>
                </a:lnTo>
                <a:lnTo>
                  <a:pt x="186" y="52"/>
                </a:lnTo>
                <a:lnTo>
                  <a:pt x="173" y="40"/>
                </a:lnTo>
                <a:lnTo>
                  <a:pt x="163" y="37"/>
                </a:lnTo>
                <a:lnTo>
                  <a:pt x="113" y="0"/>
                </a:lnTo>
                <a:lnTo>
                  <a:pt x="128" y="25"/>
                </a:lnTo>
                <a:lnTo>
                  <a:pt x="130" y="33"/>
                </a:lnTo>
                <a:lnTo>
                  <a:pt x="118" y="47"/>
                </a:lnTo>
                <a:lnTo>
                  <a:pt x="110" y="61"/>
                </a:lnTo>
                <a:lnTo>
                  <a:pt x="106" y="80"/>
                </a:lnTo>
                <a:lnTo>
                  <a:pt x="97" y="88"/>
                </a:lnTo>
                <a:lnTo>
                  <a:pt x="88" y="123"/>
                </a:lnTo>
                <a:lnTo>
                  <a:pt x="75" y="127"/>
                </a:lnTo>
                <a:lnTo>
                  <a:pt x="66" y="142"/>
                </a:lnTo>
              </a:path>
            </a:pathLst>
          </a:custGeom>
          <a:solidFill>
            <a:srgbClr val="00B05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62" name="Freeform 137"/>
          <p:cNvSpPr>
            <a:spLocks/>
          </p:cNvSpPr>
          <p:nvPr/>
        </p:nvSpPr>
        <p:spPr bwMode="auto">
          <a:xfrm>
            <a:off x="2112963" y="4151313"/>
            <a:ext cx="1047750" cy="622300"/>
          </a:xfrm>
          <a:custGeom>
            <a:avLst/>
            <a:gdLst>
              <a:gd name="T0" fmla="*/ 2147483647 w 660"/>
              <a:gd name="T1" fmla="*/ 2147483647 h 392"/>
              <a:gd name="T2" fmla="*/ 2147483647 w 660"/>
              <a:gd name="T3" fmla="*/ 2147483647 h 392"/>
              <a:gd name="T4" fmla="*/ 2147483647 w 660"/>
              <a:gd name="T5" fmla="*/ 2147483647 h 392"/>
              <a:gd name="T6" fmla="*/ 2147483647 w 660"/>
              <a:gd name="T7" fmla="*/ 2147483647 h 392"/>
              <a:gd name="T8" fmla="*/ 2147483647 w 660"/>
              <a:gd name="T9" fmla="*/ 2147483647 h 392"/>
              <a:gd name="T10" fmla="*/ 2147483647 w 660"/>
              <a:gd name="T11" fmla="*/ 2147483647 h 392"/>
              <a:gd name="T12" fmla="*/ 2147483647 w 660"/>
              <a:gd name="T13" fmla="*/ 2147483647 h 392"/>
              <a:gd name="T14" fmla="*/ 2147483647 w 660"/>
              <a:gd name="T15" fmla="*/ 2147483647 h 392"/>
              <a:gd name="T16" fmla="*/ 2147483647 w 660"/>
              <a:gd name="T17" fmla="*/ 2147483647 h 392"/>
              <a:gd name="T18" fmla="*/ 2147483647 w 660"/>
              <a:gd name="T19" fmla="*/ 2147483647 h 392"/>
              <a:gd name="T20" fmla="*/ 2147483647 w 660"/>
              <a:gd name="T21" fmla="*/ 2147483647 h 392"/>
              <a:gd name="T22" fmla="*/ 2147483647 w 660"/>
              <a:gd name="T23" fmla="*/ 2147483647 h 392"/>
              <a:gd name="T24" fmla="*/ 2147483647 w 660"/>
              <a:gd name="T25" fmla="*/ 2147483647 h 392"/>
              <a:gd name="T26" fmla="*/ 2147483647 w 660"/>
              <a:gd name="T27" fmla="*/ 2147483647 h 392"/>
              <a:gd name="T28" fmla="*/ 2147483647 w 660"/>
              <a:gd name="T29" fmla="*/ 2147483647 h 392"/>
              <a:gd name="T30" fmla="*/ 2147483647 w 660"/>
              <a:gd name="T31" fmla="*/ 2147483647 h 392"/>
              <a:gd name="T32" fmla="*/ 2147483647 w 660"/>
              <a:gd name="T33" fmla="*/ 2147483647 h 392"/>
              <a:gd name="T34" fmla="*/ 2147483647 w 660"/>
              <a:gd name="T35" fmla="*/ 2147483647 h 392"/>
              <a:gd name="T36" fmla="*/ 2147483647 w 660"/>
              <a:gd name="T37" fmla="*/ 2147483647 h 392"/>
              <a:gd name="T38" fmla="*/ 2147483647 w 660"/>
              <a:gd name="T39" fmla="*/ 2147483647 h 392"/>
              <a:gd name="T40" fmla="*/ 2147483647 w 660"/>
              <a:gd name="T41" fmla="*/ 2147483647 h 392"/>
              <a:gd name="T42" fmla="*/ 2147483647 w 660"/>
              <a:gd name="T43" fmla="*/ 2147483647 h 392"/>
              <a:gd name="T44" fmla="*/ 2147483647 w 660"/>
              <a:gd name="T45" fmla="*/ 2147483647 h 392"/>
              <a:gd name="T46" fmla="*/ 2147483647 w 660"/>
              <a:gd name="T47" fmla="*/ 2147483647 h 392"/>
              <a:gd name="T48" fmla="*/ 0 w 660"/>
              <a:gd name="T49" fmla="*/ 2147483647 h 392"/>
              <a:gd name="T50" fmla="*/ 2147483647 w 660"/>
              <a:gd name="T51" fmla="*/ 2147483647 h 392"/>
              <a:gd name="T52" fmla="*/ 2147483647 w 660"/>
              <a:gd name="T53" fmla="*/ 2147483647 h 392"/>
              <a:gd name="T54" fmla="*/ 2147483647 w 660"/>
              <a:gd name="T55" fmla="*/ 2147483647 h 392"/>
              <a:gd name="T56" fmla="*/ 2147483647 w 660"/>
              <a:gd name="T57" fmla="*/ 2147483647 h 392"/>
              <a:gd name="T58" fmla="*/ 2147483647 w 660"/>
              <a:gd name="T59" fmla="*/ 2147483647 h 392"/>
              <a:gd name="T60" fmla="*/ 2147483647 w 660"/>
              <a:gd name="T61" fmla="*/ 2147483647 h 392"/>
              <a:gd name="T62" fmla="*/ 2147483647 w 660"/>
              <a:gd name="T63" fmla="*/ 2147483647 h 392"/>
              <a:gd name="T64" fmla="*/ 2147483647 w 660"/>
              <a:gd name="T65" fmla="*/ 2147483647 h 392"/>
              <a:gd name="T66" fmla="*/ 2147483647 w 660"/>
              <a:gd name="T67" fmla="*/ 2147483647 h 392"/>
              <a:gd name="T68" fmla="*/ 2147483647 w 660"/>
              <a:gd name="T69" fmla="*/ 2147483647 h 392"/>
              <a:gd name="T70" fmla="*/ 2147483647 w 660"/>
              <a:gd name="T71" fmla="*/ 2147483647 h 392"/>
              <a:gd name="T72" fmla="*/ 2147483647 w 660"/>
              <a:gd name="T73" fmla="*/ 2147483647 h 392"/>
              <a:gd name="T74" fmla="*/ 2147483647 w 660"/>
              <a:gd name="T75" fmla="*/ 2147483647 h 392"/>
              <a:gd name="T76" fmla="*/ 2147483647 w 660"/>
              <a:gd name="T77" fmla="*/ 2147483647 h 392"/>
              <a:gd name="T78" fmla="*/ 2147483647 w 660"/>
              <a:gd name="T79" fmla="*/ 2147483647 h 392"/>
              <a:gd name="T80" fmla="*/ 2147483647 w 660"/>
              <a:gd name="T81" fmla="*/ 2147483647 h 392"/>
              <a:gd name="T82" fmla="*/ 2147483647 w 660"/>
              <a:gd name="T83" fmla="*/ 2147483647 h 392"/>
              <a:gd name="T84" fmla="*/ 2147483647 w 660"/>
              <a:gd name="T85" fmla="*/ 2147483647 h 392"/>
              <a:gd name="T86" fmla="*/ 2147483647 w 660"/>
              <a:gd name="T87" fmla="*/ 2147483647 h 392"/>
              <a:gd name="T88" fmla="*/ 2147483647 w 660"/>
              <a:gd name="T89" fmla="*/ 2147483647 h 392"/>
              <a:gd name="T90" fmla="*/ 2147483647 w 660"/>
              <a:gd name="T91" fmla="*/ 2147483647 h 392"/>
              <a:gd name="T92" fmla="*/ 2147483647 w 660"/>
              <a:gd name="T93" fmla="*/ 2147483647 h 392"/>
              <a:gd name="T94" fmla="*/ 2147483647 w 660"/>
              <a:gd name="T95" fmla="*/ 2147483647 h 392"/>
              <a:gd name="T96" fmla="*/ 2147483647 w 660"/>
              <a:gd name="T97" fmla="*/ 2147483647 h 392"/>
              <a:gd name="T98" fmla="*/ 2147483647 w 660"/>
              <a:gd name="T99" fmla="*/ 2147483647 h 392"/>
              <a:gd name="T100" fmla="*/ 2147483647 w 660"/>
              <a:gd name="T101" fmla="*/ 2147483647 h 392"/>
              <a:gd name="T102" fmla="*/ 2147483647 w 660"/>
              <a:gd name="T103" fmla="*/ 2147483647 h 392"/>
              <a:gd name="T104" fmla="*/ 2147483647 w 660"/>
              <a:gd name="T105" fmla="*/ 2147483647 h 392"/>
              <a:gd name="T106" fmla="*/ 2147483647 w 660"/>
              <a:gd name="T107" fmla="*/ 2147483647 h 392"/>
              <a:gd name="T108" fmla="*/ 2147483647 w 660"/>
              <a:gd name="T109" fmla="*/ 2147483647 h 392"/>
              <a:gd name="T110" fmla="*/ 2147483647 w 660"/>
              <a:gd name="T111" fmla="*/ 2147483647 h 392"/>
              <a:gd name="T112" fmla="*/ 2147483647 w 660"/>
              <a:gd name="T113" fmla="*/ 2147483647 h 392"/>
              <a:gd name="T114" fmla="*/ 2147483647 w 660"/>
              <a:gd name="T115" fmla="*/ 2147483647 h 392"/>
              <a:gd name="T116" fmla="*/ 2147483647 w 660"/>
              <a:gd name="T117" fmla="*/ 2147483647 h 39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60"/>
              <a:gd name="T178" fmla="*/ 0 h 392"/>
              <a:gd name="T179" fmla="*/ 660 w 660"/>
              <a:gd name="T180" fmla="*/ 392 h 39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60" h="392">
                <a:moveTo>
                  <a:pt x="381" y="197"/>
                </a:moveTo>
                <a:lnTo>
                  <a:pt x="388" y="201"/>
                </a:lnTo>
                <a:lnTo>
                  <a:pt x="391" y="194"/>
                </a:lnTo>
                <a:lnTo>
                  <a:pt x="406" y="197"/>
                </a:lnTo>
                <a:lnTo>
                  <a:pt x="413" y="194"/>
                </a:lnTo>
                <a:lnTo>
                  <a:pt x="411" y="202"/>
                </a:lnTo>
                <a:lnTo>
                  <a:pt x="422" y="207"/>
                </a:lnTo>
                <a:lnTo>
                  <a:pt x="418" y="215"/>
                </a:lnTo>
                <a:lnTo>
                  <a:pt x="422" y="222"/>
                </a:lnTo>
                <a:lnTo>
                  <a:pt x="426" y="234"/>
                </a:lnTo>
                <a:lnTo>
                  <a:pt x="436" y="237"/>
                </a:lnTo>
                <a:lnTo>
                  <a:pt x="442" y="241"/>
                </a:lnTo>
                <a:lnTo>
                  <a:pt x="449" y="250"/>
                </a:lnTo>
                <a:lnTo>
                  <a:pt x="458" y="252"/>
                </a:lnTo>
                <a:lnTo>
                  <a:pt x="469" y="257"/>
                </a:lnTo>
                <a:lnTo>
                  <a:pt x="466" y="270"/>
                </a:lnTo>
                <a:lnTo>
                  <a:pt x="471" y="279"/>
                </a:lnTo>
                <a:lnTo>
                  <a:pt x="471" y="289"/>
                </a:lnTo>
                <a:lnTo>
                  <a:pt x="476" y="296"/>
                </a:lnTo>
                <a:lnTo>
                  <a:pt x="489" y="296"/>
                </a:lnTo>
                <a:lnTo>
                  <a:pt x="494" y="304"/>
                </a:lnTo>
                <a:lnTo>
                  <a:pt x="504" y="312"/>
                </a:lnTo>
                <a:lnTo>
                  <a:pt x="514" y="314"/>
                </a:lnTo>
                <a:lnTo>
                  <a:pt x="526" y="319"/>
                </a:lnTo>
                <a:lnTo>
                  <a:pt x="540" y="319"/>
                </a:lnTo>
                <a:lnTo>
                  <a:pt x="546" y="316"/>
                </a:lnTo>
                <a:lnTo>
                  <a:pt x="562" y="321"/>
                </a:lnTo>
                <a:lnTo>
                  <a:pt x="571" y="321"/>
                </a:lnTo>
                <a:lnTo>
                  <a:pt x="578" y="324"/>
                </a:lnTo>
                <a:lnTo>
                  <a:pt x="582" y="332"/>
                </a:lnTo>
                <a:lnTo>
                  <a:pt x="591" y="336"/>
                </a:lnTo>
                <a:lnTo>
                  <a:pt x="591" y="354"/>
                </a:lnTo>
                <a:lnTo>
                  <a:pt x="589" y="366"/>
                </a:lnTo>
                <a:lnTo>
                  <a:pt x="600" y="372"/>
                </a:lnTo>
                <a:lnTo>
                  <a:pt x="609" y="381"/>
                </a:lnTo>
                <a:lnTo>
                  <a:pt x="616" y="388"/>
                </a:lnTo>
                <a:lnTo>
                  <a:pt x="629" y="383"/>
                </a:lnTo>
                <a:lnTo>
                  <a:pt x="636" y="383"/>
                </a:lnTo>
                <a:lnTo>
                  <a:pt x="645" y="386"/>
                </a:lnTo>
                <a:lnTo>
                  <a:pt x="654" y="386"/>
                </a:lnTo>
                <a:lnTo>
                  <a:pt x="659" y="391"/>
                </a:lnTo>
                <a:lnTo>
                  <a:pt x="356" y="386"/>
                </a:lnTo>
                <a:lnTo>
                  <a:pt x="196" y="383"/>
                </a:lnTo>
                <a:lnTo>
                  <a:pt x="110" y="381"/>
                </a:lnTo>
                <a:lnTo>
                  <a:pt x="21" y="377"/>
                </a:lnTo>
                <a:lnTo>
                  <a:pt x="21" y="352"/>
                </a:lnTo>
                <a:lnTo>
                  <a:pt x="25" y="257"/>
                </a:lnTo>
                <a:lnTo>
                  <a:pt x="28" y="170"/>
                </a:lnTo>
                <a:lnTo>
                  <a:pt x="8" y="170"/>
                </a:lnTo>
                <a:lnTo>
                  <a:pt x="0" y="167"/>
                </a:lnTo>
                <a:lnTo>
                  <a:pt x="0" y="152"/>
                </a:lnTo>
                <a:lnTo>
                  <a:pt x="5" y="88"/>
                </a:lnTo>
                <a:lnTo>
                  <a:pt x="88" y="90"/>
                </a:lnTo>
                <a:lnTo>
                  <a:pt x="88" y="75"/>
                </a:lnTo>
                <a:lnTo>
                  <a:pt x="91" y="70"/>
                </a:lnTo>
                <a:lnTo>
                  <a:pt x="106" y="70"/>
                </a:lnTo>
                <a:lnTo>
                  <a:pt x="121" y="67"/>
                </a:lnTo>
                <a:lnTo>
                  <a:pt x="133" y="60"/>
                </a:lnTo>
                <a:lnTo>
                  <a:pt x="138" y="52"/>
                </a:lnTo>
                <a:lnTo>
                  <a:pt x="138" y="39"/>
                </a:lnTo>
                <a:lnTo>
                  <a:pt x="148" y="35"/>
                </a:lnTo>
                <a:lnTo>
                  <a:pt x="161" y="33"/>
                </a:lnTo>
                <a:lnTo>
                  <a:pt x="173" y="21"/>
                </a:lnTo>
                <a:lnTo>
                  <a:pt x="181" y="8"/>
                </a:lnTo>
                <a:lnTo>
                  <a:pt x="183" y="0"/>
                </a:lnTo>
                <a:lnTo>
                  <a:pt x="188" y="12"/>
                </a:lnTo>
                <a:lnTo>
                  <a:pt x="191" y="23"/>
                </a:lnTo>
                <a:lnTo>
                  <a:pt x="175" y="39"/>
                </a:lnTo>
                <a:lnTo>
                  <a:pt x="163" y="60"/>
                </a:lnTo>
                <a:lnTo>
                  <a:pt x="164" y="73"/>
                </a:lnTo>
                <a:lnTo>
                  <a:pt x="155" y="75"/>
                </a:lnTo>
                <a:lnTo>
                  <a:pt x="144" y="88"/>
                </a:lnTo>
                <a:lnTo>
                  <a:pt x="133" y="100"/>
                </a:lnTo>
                <a:lnTo>
                  <a:pt x="151" y="92"/>
                </a:lnTo>
                <a:lnTo>
                  <a:pt x="170" y="83"/>
                </a:lnTo>
                <a:lnTo>
                  <a:pt x="177" y="73"/>
                </a:lnTo>
                <a:lnTo>
                  <a:pt x="175" y="59"/>
                </a:lnTo>
                <a:lnTo>
                  <a:pt x="184" y="40"/>
                </a:lnTo>
                <a:lnTo>
                  <a:pt x="188" y="55"/>
                </a:lnTo>
                <a:lnTo>
                  <a:pt x="188" y="65"/>
                </a:lnTo>
                <a:lnTo>
                  <a:pt x="184" y="75"/>
                </a:lnTo>
                <a:lnTo>
                  <a:pt x="181" y="90"/>
                </a:lnTo>
                <a:lnTo>
                  <a:pt x="186" y="100"/>
                </a:lnTo>
                <a:lnTo>
                  <a:pt x="191" y="112"/>
                </a:lnTo>
                <a:lnTo>
                  <a:pt x="193" y="125"/>
                </a:lnTo>
                <a:lnTo>
                  <a:pt x="201" y="115"/>
                </a:lnTo>
                <a:lnTo>
                  <a:pt x="206" y="108"/>
                </a:lnTo>
                <a:lnTo>
                  <a:pt x="210" y="75"/>
                </a:lnTo>
                <a:lnTo>
                  <a:pt x="201" y="46"/>
                </a:lnTo>
                <a:lnTo>
                  <a:pt x="208" y="35"/>
                </a:lnTo>
                <a:lnTo>
                  <a:pt x="236" y="17"/>
                </a:lnTo>
                <a:lnTo>
                  <a:pt x="246" y="33"/>
                </a:lnTo>
                <a:lnTo>
                  <a:pt x="243" y="50"/>
                </a:lnTo>
                <a:lnTo>
                  <a:pt x="248" y="70"/>
                </a:lnTo>
                <a:lnTo>
                  <a:pt x="255" y="60"/>
                </a:lnTo>
                <a:lnTo>
                  <a:pt x="251" y="52"/>
                </a:lnTo>
                <a:lnTo>
                  <a:pt x="255" y="23"/>
                </a:lnTo>
                <a:lnTo>
                  <a:pt x="251" y="13"/>
                </a:lnTo>
                <a:lnTo>
                  <a:pt x="266" y="21"/>
                </a:lnTo>
                <a:lnTo>
                  <a:pt x="273" y="33"/>
                </a:lnTo>
                <a:lnTo>
                  <a:pt x="276" y="52"/>
                </a:lnTo>
                <a:lnTo>
                  <a:pt x="284" y="59"/>
                </a:lnTo>
                <a:lnTo>
                  <a:pt x="293" y="60"/>
                </a:lnTo>
                <a:lnTo>
                  <a:pt x="302" y="73"/>
                </a:lnTo>
                <a:lnTo>
                  <a:pt x="318" y="83"/>
                </a:lnTo>
                <a:lnTo>
                  <a:pt x="338" y="88"/>
                </a:lnTo>
                <a:lnTo>
                  <a:pt x="333" y="95"/>
                </a:lnTo>
                <a:lnTo>
                  <a:pt x="333" y="108"/>
                </a:lnTo>
                <a:lnTo>
                  <a:pt x="336" y="115"/>
                </a:lnTo>
                <a:lnTo>
                  <a:pt x="342" y="125"/>
                </a:lnTo>
                <a:lnTo>
                  <a:pt x="348" y="137"/>
                </a:lnTo>
                <a:lnTo>
                  <a:pt x="348" y="148"/>
                </a:lnTo>
                <a:lnTo>
                  <a:pt x="351" y="155"/>
                </a:lnTo>
                <a:lnTo>
                  <a:pt x="356" y="167"/>
                </a:lnTo>
                <a:lnTo>
                  <a:pt x="368" y="170"/>
                </a:lnTo>
                <a:lnTo>
                  <a:pt x="374" y="174"/>
                </a:lnTo>
                <a:lnTo>
                  <a:pt x="381" y="182"/>
                </a:lnTo>
                <a:lnTo>
                  <a:pt x="374" y="188"/>
                </a:lnTo>
                <a:lnTo>
                  <a:pt x="381" y="197"/>
                </a:lnTo>
              </a:path>
            </a:pathLst>
          </a:custGeom>
          <a:solidFill>
            <a:srgbClr val="00B05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63" name="Freeform 138"/>
          <p:cNvSpPr>
            <a:spLocks/>
          </p:cNvSpPr>
          <p:nvPr/>
        </p:nvSpPr>
        <p:spPr bwMode="auto">
          <a:xfrm>
            <a:off x="2865438" y="2628900"/>
            <a:ext cx="185737" cy="314325"/>
          </a:xfrm>
          <a:custGeom>
            <a:avLst/>
            <a:gdLst>
              <a:gd name="T0" fmla="*/ 2147483647 w 117"/>
              <a:gd name="T1" fmla="*/ 2147483647 h 198"/>
              <a:gd name="T2" fmla="*/ 2147483647 w 117"/>
              <a:gd name="T3" fmla="*/ 2147483647 h 198"/>
              <a:gd name="T4" fmla="*/ 2147483647 w 117"/>
              <a:gd name="T5" fmla="*/ 2147483647 h 198"/>
              <a:gd name="T6" fmla="*/ 2147483647 w 117"/>
              <a:gd name="T7" fmla="*/ 2147483647 h 198"/>
              <a:gd name="T8" fmla="*/ 2147483647 w 117"/>
              <a:gd name="T9" fmla="*/ 2147483647 h 198"/>
              <a:gd name="T10" fmla="*/ 2147483647 w 117"/>
              <a:gd name="T11" fmla="*/ 2147483647 h 198"/>
              <a:gd name="T12" fmla="*/ 2147483647 w 117"/>
              <a:gd name="T13" fmla="*/ 2147483647 h 198"/>
              <a:gd name="T14" fmla="*/ 2147483647 w 117"/>
              <a:gd name="T15" fmla="*/ 2147483647 h 198"/>
              <a:gd name="T16" fmla="*/ 2147483647 w 117"/>
              <a:gd name="T17" fmla="*/ 2147483647 h 198"/>
              <a:gd name="T18" fmla="*/ 2147483647 w 117"/>
              <a:gd name="T19" fmla="*/ 2147483647 h 198"/>
              <a:gd name="T20" fmla="*/ 2147483647 w 117"/>
              <a:gd name="T21" fmla="*/ 2147483647 h 198"/>
              <a:gd name="T22" fmla="*/ 2147483647 w 117"/>
              <a:gd name="T23" fmla="*/ 2147483647 h 198"/>
              <a:gd name="T24" fmla="*/ 2147483647 w 117"/>
              <a:gd name="T25" fmla="*/ 2147483647 h 198"/>
              <a:gd name="T26" fmla="*/ 2147483647 w 117"/>
              <a:gd name="T27" fmla="*/ 2147483647 h 198"/>
              <a:gd name="T28" fmla="*/ 2147483647 w 117"/>
              <a:gd name="T29" fmla="*/ 2147483647 h 198"/>
              <a:gd name="T30" fmla="*/ 2147483647 w 117"/>
              <a:gd name="T31" fmla="*/ 2147483647 h 198"/>
              <a:gd name="T32" fmla="*/ 2147483647 w 117"/>
              <a:gd name="T33" fmla="*/ 2147483647 h 198"/>
              <a:gd name="T34" fmla="*/ 2147483647 w 117"/>
              <a:gd name="T35" fmla="*/ 2147483647 h 198"/>
              <a:gd name="T36" fmla="*/ 2147483647 w 117"/>
              <a:gd name="T37" fmla="*/ 2147483647 h 198"/>
              <a:gd name="T38" fmla="*/ 2147483647 w 117"/>
              <a:gd name="T39" fmla="*/ 2147483647 h 198"/>
              <a:gd name="T40" fmla="*/ 2147483647 w 117"/>
              <a:gd name="T41" fmla="*/ 2147483647 h 198"/>
              <a:gd name="T42" fmla="*/ 2147483647 w 117"/>
              <a:gd name="T43" fmla="*/ 2147483647 h 198"/>
              <a:gd name="T44" fmla="*/ 2147483647 w 117"/>
              <a:gd name="T45" fmla="*/ 2147483647 h 198"/>
              <a:gd name="T46" fmla="*/ 2147483647 w 117"/>
              <a:gd name="T47" fmla="*/ 2147483647 h 198"/>
              <a:gd name="T48" fmla="*/ 2147483647 w 117"/>
              <a:gd name="T49" fmla="*/ 2147483647 h 198"/>
              <a:gd name="T50" fmla="*/ 2147483647 w 117"/>
              <a:gd name="T51" fmla="*/ 2147483647 h 198"/>
              <a:gd name="T52" fmla="*/ 2147483647 w 117"/>
              <a:gd name="T53" fmla="*/ 2147483647 h 198"/>
              <a:gd name="T54" fmla="*/ 2147483647 w 117"/>
              <a:gd name="T55" fmla="*/ 2147483647 h 198"/>
              <a:gd name="T56" fmla="*/ 2147483647 w 117"/>
              <a:gd name="T57" fmla="*/ 2147483647 h 198"/>
              <a:gd name="T58" fmla="*/ 0 w 117"/>
              <a:gd name="T59" fmla="*/ 2147483647 h 198"/>
              <a:gd name="T60" fmla="*/ 2147483647 w 117"/>
              <a:gd name="T61" fmla="*/ 2147483647 h 198"/>
              <a:gd name="T62" fmla="*/ 2147483647 w 117"/>
              <a:gd name="T63" fmla="*/ 2147483647 h 198"/>
              <a:gd name="T64" fmla="*/ 2147483647 w 117"/>
              <a:gd name="T65" fmla="*/ 2147483647 h 198"/>
              <a:gd name="T66" fmla="*/ 2147483647 w 117"/>
              <a:gd name="T67" fmla="*/ 2147483647 h 198"/>
              <a:gd name="T68" fmla="*/ 2147483647 w 117"/>
              <a:gd name="T69" fmla="*/ 2147483647 h 198"/>
              <a:gd name="T70" fmla="*/ 2147483647 w 117"/>
              <a:gd name="T71" fmla="*/ 2147483647 h 198"/>
              <a:gd name="T72" fmla="*/ 2147483647 w 117"/>
              <a:gd name="T73" fmla="*/ 2147483647 h 198"/>
              <a:gd name="T74" fmla="*/ 2147483647 w 117"/>
              <a:gd name="T75" fmla="*/ 2147483647 h 198"/>
              <a:gd name="T76" fmla="*/ 2147483647 w 117"/>
              <a:gd name="T77" fmla="*/ 0 h 198"/>
              <a:gd name="T78" fmla="*/ 2147483647 w 117"/>
              <a:gd name="T79" fmla="*/ 2147483647 h 198"/>
              <a:gd name="T80" fmla="*/ 2147483647 w 117"/>
              <a:gd name="T81" fmla="*/ 2147483647 h 198"/>
              <a:gd name="T82" fmla="*/ 2147483647 w 117"/>
              <a:gd name="T83" fmla="*/ 2147483647 h 198"/>
              <a:gd name="T84" fmla="*/ 2147483647 w 117"/>
              <a:gd name="T85" fmla="*/ 2147483647 h 198"/>
              <a:gd name="T86" fmla="*/ 2147483647 w 117"/>
              <a:gd name="T87" fmla="*/ 2147483647 h 198"/>
              <a:gd name="T88" fmla="*/ 2147483647 w 117"/>
              <a:gd name="T89" fmla="*/ 2147483647 h 198"/>
              <a:gd name="T90" fmla="*/ 2147483647 w 117"/>
              <a:gd name="T91" fmla="*/ 2147483647 h 198"/>
              <a:gd name="T92" fmla="*/ 2147483647 w 117"/>
              <a:gd name="T93" fmla="*/ 2147483647 h 198"/>
              <a:gd name="T94" fmla="*/ 2147483647 w 117"/>
              <a:gd name="T95" fmla="*/ 2147483647 h 198"/>
              <a:gd name="T96" fmla="*/ 2147483647 w 117"/>
              <a:gd name="T97" fmla="*/ 2147483647 h 198"/>
              <a:gd name="T98" fmla="*/ 2147483647 w 117"/>
              <a:gd name="T99" fmla="*/ 2147483647 h 198"/>
              <a:gd name="T100" fmla="*/ 2147483647 w 117"/>
              <a:gd name="T101" fmla="*/ 2147483647 h 198"/>
              <a:gd name="T102" fmla="*/ 2147483647 w 117"/>
              <a:gd name="T103" fmla="*/ 2147483647 h 19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7"/>
              <a:gd name="T157" fmla="*/ 0 h 198"/>
              <a:gd name="T158" fmla="*/ 117 w 117"/>
              <a:gd name="T159" fmla="*/ 198 h 19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7" h="198">
                <a:moveTo>
                  <a:pt x="40" y="78"/>
                </a:moveTo>
                <a:lnTo>
                  <a:pt x="42" y="87"/>
                </a:lnTo>
                <a:lnTo>
                  <a:pt x="45" y="97"/>
                </a:lnTo>
                <a:lnTo>
                  <a:pt x="49" y="105"/>
                </a:lnTo>
                <a:lnTo>
                  <a:pt x="58" y="117"/>
                </a:lnTo>
                <a:lnTo>
                  <a:pt x="60" y="128"/>
                </a:lnTo>
                <a:lnTo>
                  <a:pt x="69" y="132"/>
                </a:lnTo>
                <a:lnTo>
                  <a:pt x="79" y="140"/>
                </a:lnTo>
                <a:lnTo>
                  <a:pt x="86" y="147"/>
                </a:lnTo>
                <a:lnTo>
                  <a:pt x="102" y="167"/>
                </a:lnTo>
                <a:lnTo>
                  <a:pt x="111" y="182"/>
                </a:lnTo>
                <a:lnTo>
                  <a:pt x="116" y="187"/>
                </a:lnTo>
                <a:lnTo>
                  <a:pt x="113" y="197"/>
                </a:lnTo>
                <a:lnTo>
                  <a:pt x="104" y="194"/>
                </a:lnTo>
                <a:lnTo>
                  <a:pt x="99" y="187"/>
                </a:lnTo>
                <a:lnTo>
                  <a:pt x="97" y="180"/>
                </a:lnTo>
                <a:lnTo>
                  <a:pt x="89" y="170"/>
                </a:lnTo>
                <a:lnTo>
                  <a:pt x="82" y="160"/>
                </a:lnTo>
                <a:lnTo>
                  <a:pt x="74" y="154"/>
                </a:lnTo>
                <a:lnTo>
                  <a:pt x="60" y="148"/>
                </a:lnTo>
                <a:lnTo>
                  <a:pt x="47" y="130"/>
                </a:lnTo>
                <a:lnTo>
                  <a:pt x="37" y="132"/>
                </a:lnTo>
                <a:lnTo>
                  <a:pt x="27" y="132"/>
                </a:lnTo>
                <a:lnTo>
                  <a:pt x="17" y="128"/>
                </a:lnTo>
                <a:lnTo>
                  <a:pt x="13" y="115"/>
                </a:lnTo>
                <a:lnTo>
                  <a:pt x="13" y="102"/>
                </a:lnTo>
                <a:lnTo>
                  <a:pt x="10" y="95"/>
                </a:lnTo>
                <a:lnTo>
                  <a:pt x="5" y="85"/>
                </a:lnTo>
                <a:lnTo>
                  <a:pt x="1" y="77"/>
                </a:lnTo>
                <a:lnTo>
                  <a:pt x="0" y="62"/>
                </a:lnTo>
                <a:lnTo>
                  <a:pt x="1" y="50"/>
                </a:lnTo>
                <a:lnTo>
                  <a:pt x="5" y="38"/>
                </a:lnTo>
                <a:lnTo>
                  <a:pt x="5" y="28"/>
                </a:lnTo>
                <a:lnTo>
                  <a:pt x="8" y="18"/>
                </a:lnTo>
                <a:lnTo>
                  <a:pt x="27" y="12"/>
                </a:lnTo>
                <a:lnTo>
                  <a:pt x="32" y="18"/>
                </a:lnTo>
                <a:lnTo>
                  <a:pt x="42" y="18"/>
                </a:lnTo>
                <a:lnTo>
                  <a:pt x="45" y="8"/>
                </a:lnTo>
                <a:lnTo>
                  <a:pt x="52" y="0"/>
                </a:lnTo>
                <a:lnTo>
                  <a:pt x="82" y="15"/>
                </a:lnTo>
                <a:lnTo>
                  <a:pt x="99" y="32"/>
                </a:lnTo>
                <a:lnTo>
                  <a:pt x="94" y="45"/>
                </a:lnTo>
                <a:lnTo>
                  <a:pt x="86" y="41"/>
                </a:lnTo>
                <a:lnTo>
                  <a:pt x="74" y="36"/>
                </a:lnTo>
                <a:lnTo>
                  <a:pt x="62" y="32"/>
                </a:lnTo>
                <a:lnTo>
                  <a:pt x="56" y="38"/>
                </a:lnTo>
                <a:lnTo>
                  <a:pt x="58" y="50"/>
                </a:lnTo>
                <a:lnTo>
                  <a:pt x="65" y="56"/>
                </a:lnTo>
                <a:lnTo>
                  <a:pt x="58" y="65"/>
                </a:lnTo>
                <a:lnTo>
                  <a:pt x="52" y="70"/>
                </a:lnTo>
                <a:lnTo>
                  <a:pt x="42" y="73"/>
                </a:lnTo>
                <a:lnTo>
                  <a:pt x="40" y="78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4" name="Freeform 139"/>
          <p:cNvSpPr>
            <a:spLocks/>
          </p:cNvSpPr>
          <p:nvPr/>
        </p:nvSpPr>
        <p:spPr bwMode="auto">
          <a:xfrm>
            <a:off x="2319338" y="3089275"/>
            <a:ext cx="598487" cy="766763"/>
          </a:xfrm>
          <a:custGeom>
            <a:avLst/>
            <a:gdLst>
              <a:gd name="T0" fmla="*/ 2147483647 w 377"/>
              <a:gd name="T1" fmla="*/ 2147483647 h 483"/>
              <a:gd name="T2" fmla="*/ 2147483647 w 377"/>
              <a:gd name="T3" fmla="*/ 2147483647 h 483"/>
              <a:gd name="T4" fmla="*/ 2147483647 w 377"/>
              <a:gd name="T5" fmla="*/ 2147483647 h 483"/>
              <a:gd name="T6" fmla="*/ 2147483647 w 377"/>
              <a:gd name="T7" fmla="*/ 2147483647 h 483"/>
              <a:gd name="T8" fmla="*/ 2147483647 w 377"/>
              <a:gd name="T9" fmla="*/ 2147483647 h 483"/>
              <a:gd name="T10" fmla="*/ 2147483647 w 377"/>
              <a:gd name="T11" fmla="*/ 2147483647 h 483"/>
              <a:gd name="T12" fmla="*/ 2147483647 w 377"/>
              <a:gd name="T13" fmla="*/ 2147483647 h 483"/>
              <a:gd name="T14" fmla="*/ 2147483647 w 377"/>
              <a:gd name="T15" fmla="*/ 2147483647 h 483"/>
              <a:gd name="T16" fmla="*/ 2147483647 w 377"/>
              <a:gd name="T17" fmla="*/ 2147483647 h 483"/>
              <a:gd name="T18" fmla="*/ 2147483647 w 377"/>
              <a:gd name="T19" fmla="*/ 2147483647 h 483"/>
              <a:gd name="T20" fmla="*/ 2147483647 w 377"/>
              <a:gd name="T21" fmla="*/ 2147483647 h 483"/>
              <a:gd name="T22" fmla="*/ 2147483647 w 377"/>
              <a:gd name="T23" fmla="*/ 2147483647 h 483"/>
              <a:gd name="T24" fmla="*/ 0 w 377"/>
              <a:gd name="T25" fmla="*/ 2147483647 h 483"/>
              <a:gd name="T26" fmla="*/ 2147483647 w 377"/>
              <a:gd name="T27" fmla="*/ 2147483647 h 483"/>
              <a:gd name="T28" fmla="*/ 2147483647 w 377"/>
              <a:gd name="T29" fmla="*/ 2147483647 h 483"/>
              <a:gd name="T30" fmla="*/ 2147483647 w 377"/>
              <a:gd name="T31" fmla="*/ 2147483647 h 483"/>
              <a:gd name="T32" fmla="*/ 2147483647 w 377"/>
              <a:gd name="T33" fmla="*/ 2147483647 h 483"/>
              <a:gd name="T34" fmla="*/ 2147483647 w 377"/>
              <a:gd name="T35" fmla="*/ 2147483647 h 483"/>
              <a:gd name="T36" fmla="*/ 2147483647 w 377"/>
              <a:gd name="T37" fmla="*/ 2147483647 h 483"/>
              <a:gd name="T38" fmla="*/ 2147483647 w 377"/>
              <a:gd name="T39" fmla="*/ 2147483647 h 483"/>
              <a:gd name="T40" fmla="*/ 2147483647 w 377"/>
              <a:gd name="T41" fmla="*/ 2147483647 h 483"/>
              <a:gd name="T42" fmla="*/ 2147483647 w 377"/>
              <a:gd name="T43" fmla="*/ 2147483647 h 483"/>
              <a:gd name="T44" fmla="*/ 2147483647 w 377"/>
              <a:gd name="T45" fmla="*/ 2147483647 h 483"/>
              <a:gd name="T46" fmla="*/ 2147483647 w 377"/>
              <a:gd name="T47" fmla="*/ 2147483647 h 483"/>
              <a:gd name="T48" fmla="*/ 2147483647 w 377"/>
              <a:gd name="T49" fmla="*/ 2147483647 h 483"/>
              <a:gd name="T50" fmla="*/ 2147483647 w 377"/>
              <a:gd name="T51" fmla="*/ 2147483647 h 483"/>
              <a:gd name="T52" fmla="*/ 2147483647 w 377"/>
              <a:gd name="T53" fmla="*/ 2147483647 h 483"/>
              <a:gd name="T54" fmla="*/ 2147483647 w 377"/>
              <a:gd name="T55" fmla="*/ 2147483647 h 483"/>
              <a:gd name="T56" fmla="*/ 2147483647 w 377"/>
              <a:gd name="T57" fmla="*/ 2147483647 h 483"/>
              <a:gd name="T58" fmla="*/ 2147483647 w 377"/>
              <a:gd name="T59" fmla="*/ 2147483647 h 483"/>
              <a:gd name="T60" fmla="*/ 2147483647 w 377"/>
              <a:gd name="T61" fmla="*/ 2147483647 h 483"/>
              <a:gd name="T62" fmla="*/ 2147483647 w 377"/>
              <a:gd name="T63" fmla="*/ 2147483647 h 483"/>
              <a:gd name="T64" fmla="*/ 2147483647 w 377"/>
              <a:gd name="T65" fmla="*/ 0 h 483"/>
              <a:gd name="T66" fmla="*/ 2147483647 w 377"/>
              <a:gd name="T67" fmla="*/ 2147483647 h 483"/>
              <a:gd name="T68" fmla="*/ 2147483647 w 377"/>
              <a:gd name="T69" fmla="*/ 2147483647 h 483"/>
              <a:gd name="T70" fmla="*/ 2147483647 w 377"/>
              <a:gd name="T71" fmla="*/ 2147483647 h 483"/>
              <a:gd name="T72" fmla="*/ 2147483647 w 377"/>
              <a:gd name="T73" fmla="*/ 2147483647 h 483"/>
              <a:gd name="T74" fmla="*/ 2147483647 w 377"/>
              <a:gd name="T75" fmla="*/ 2147483647 h 483"/>
              <a:gd name="T76" fmla="*/ 2147483647 w 377"/>
              <a:gd name="T77" fmla="*/ 2147483647 h 483"/>
              <a:gd name="T78" fmla="*/ 2147483647 w 377"/>
              <a:gd name="T79" fmla="*/ 2147483647 h 483"/>
              <a:gd name="T80" fmla="*/ 2147483647 w 377"/>
              <a:gd name="T81" fmla="*/ 2147483647 h 483"/>
              <a:gd name="T82" fmla="*/ 2147483647 w 377"/>
              <a:gd name="T83" fmla="*/ 2147483647 h 483"/>
              <a:gd name="T84" fmla="*/ 2147483647 w 377"/>
              <a:gd name="T85" fmla="*/ 2147483647 h 483"/>
              <a:gd name="T86" fmla="*/ 2147483647 w 377"/>
              <a:gd name="T87" fmla="*/ 2147483647 h 483"/>
              <a:gd name="T88" fmla="*/ 2147483647 w 377"/>
              <a:gd name="T89" fmla="*/ 2147483647 h 483"/>
              <a:gd name="T90" fmla="*/ 2147483647 w 377"/>
              <a:gd name="T91" fmla="*/ 2147483647 h 483"/>
              <a:gd name="T92" fmla="*/ 2147483647 w 377"/>
              <a:gd name="T93" fmla="*/ 2147483647 h 483"/>
              <a:gd name="T94" fmla="*/ 2147483647 w 377"/>
              <a:gd name="T95" fmla="*/ 2147483647 h 483"/>
              <a:gd name="T96" fmla="*/ 2147483647 w 377"/>
              <a:gd name="T97" fmla="*/ 2147483647 h 483"/>
              <a:gd name="T98" fmla="*/ 2147483647 w 377"/>
              <a:gd name="T99" fmla="*/ 2147483647 h 483"/>
              <a:gd name="T100" fmla="*/ 2147483647 w 377"/>
              <a:gd name="T101" fmla="*/ 2147483647 h 483"/>
              <a:gd name="T102" fmla="*/ 2147483647 w 377"/>
              <a:gd name="T103" fmla="*/ 2147483647 h 483"/>
              <a:gd name="T104" fmla="*/ 2147483647 w 377"/>
              <a:gd name="T105" fmla="*/ 2147483647 h 483"/>
              <a:gd name="T106" fmla="*/ 2147483647 w 377"/>
              <a:gd name="T107" fmla="*/ 2147483647 h 483"/>
              <a:gd name="T108" fmla="*/ 2147483647 w 377"/>
              <a:gd name="T109" fmla="*/ 2147483647 h 483"/>
              <a:gd name="T110" fmla="*/ 2147483647 w 377"/>
              <a:gd name="T111" fmla="*/ 2147483647 h 483"/>
              <a:gd name="T112" fmla="*/ 2147483647 w 377"/>
              <a:gd name="T113" fmla="*/ 2147483647 h 483"/>
              <a:gd name="T114" fmla="*/ 2147483647 w 377"/>
              <a:gd name="T115" fmla="*/ 2147483647 h 483"/>
              <a:gd name="T116" fmla="*/ 2147483647 w 377"/>
              <a:gd name="T117" fmla="*/ 2147483647 h 48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77"/>
              <a:gd name="T178" fmla="*/ 0 h 483"/>
              <a:gd name="T179" fmla="*/ 377 w 377"/>
              <a:gd name="T180" fmla="*/ 483 h 48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77" h="483">
                <a:moveTo>
                  <a:pt x="267" y="350"/>
                </a:moveTo>
                <a:lnTo>
                  <a:pt x="279" y="350"/>
                </a:lnTo>
                <a:lnTo>
                  <a:pt x="302" y="316"/>
                </a:lnTo>
                <a:lnTo>
                  <a:pt x="314" y="316"/>
                </a:lnTo>
                <a:lnTo>
                  <a:pt x="314" y="323"/>
                </a:lnTo>
                <a:lnTo>
                  <a:pt x="324" y="336"/>
                </a:lnTo>
                <a:lnTo>
                  <a:pt x="322" y="348"/>
                </a:lnTo>
                <a:lnTo>
                  <a:pt x="322" y="355"/>
                </a:lnTo>
                <a:lnTo>
                  <a:pt x="321" y="365"/>
                </a:lnTo>
                <a:lnTo>
                  <a:pt x="326" y="373"/>
                </a:lnTo>
                <a:lnTo>
                  <a:pt x="335" y="373"/>
                </a:lnTo>
                <a:lnTo>
                  <a:pt x="344" y="375"/>
                </a:lnTo>
                <a:lnTo>
                  <a:pt x="351" y="383"/>
                </a:lnTo>
                <a:lnTo>
                  <a:pt x="359" y="388"/>
                </a:lnTo>
                <a:lnTo>
                  <a:pt x="348" y="408"/>
                </a:lnTo>
                <a:lnTo>
                  <a:pt x="339" y="417"/>
                </a:lnTo>
                <a:lnTo>
                  <a:pt x="335" y="425"/>
                </a:lnTo>
                <a:lnTo>
                  <a:pt x="333" y="437"/>
                </a:lnTo>
                <a:lnTo>
                  <a:pt x="329" y="460"/>
                </a:lnTo>
                <a:lnTo>
                  <a:pt x="322" y="482"/>
                </a:lnTo>
                <a:lnTo>
                  <a:pt x="234" y="477"/>
                </a:lnTo>
                <a:lnTo>
                  <a:pt x="148" y="477"/>
                </a:lnTo>
                <a:lnTo>
                  <a:pt x="150" y="403"/>
                </a:lnTo>
                <a:lnTo>
                  <a:pt x="152" y="372"/>
                </a:lnTo>
                <a:lnTo>
                  <a:pt x="124" y="372"/>
                </a:lnTo>
                <a:lnTo>
                  <a:pt x="0" y="368"/>
                </a:lnTo>
                <a:lnTo>
                  <a:pt x="1" y="355"/>
                </a:lnTo>
                <a:lnTo>
                  <a:pt x="28" y="321"/>
                </a:lnTo>
                <a:lnTo>
                  <a:pt x="37" y="306"/>
                </a:lnTo>
                <a:lnTo>
                  <a:pt x="43" y="298"/>
                </a:lnTo>
                <a:lnTo>
                  <a:pt x="53" y="294"/>
                </a:lnTo>
                <a:lnTo>
                  <a:pt x="60" y="284"/>
                </a:lnTo>
                <a:lnTo>
                  <a:pt x="66" y="276"/>
                </a:lnTo>
                <a:lnTo>
                  <a:pt x="75" y="268"/>
                </a:lnTo>
                <a:lnTo>
                  <a:pt x="90" y="264"/>
                </a:lnTo>
                <a:lnTo>
                  <a:pt x="105" y="252"/>
                </a:lnTo>
                <a:lnTo>
                  <a:pt x="113" y="243"/>
                </a:lnTo>
                <a:lnTo>
                  <a:pt x="127" y="237"/>
                </a:lnTo>
                <a:lnTo>
                  <a:pt x="166" y="234"/>
                </a:lnTo>
                <a:lnTo>
                  <a:pt x="175" y="228"/>
                </a:lnTo>
                <a:lnTo>
                  <a:pt x="182" y="217"/>
                </a:lnTo>
                <a:lnTo>
                  <a:pt x="179" y="204"/>
                </a:lnTo>
                <a:lnTo>
                  <a:pt x="180" y="190"/>
                </a:lnTo>
                <a:lnTo>
                  <a:pt x="184" y="179"/>
                </a:lnTo>
                <a:lnTo>
                  <a:pt x="190" y="174"/>
                </a:lnTo>
                <a:lnTo>
                  <a:pt x="199" y="176"/>
                </a:lnTo>
                <a:lnTo>
                  <a:pt x="206" y="169"/>
                </a:lnTo>
                <a:lnTo>
                  <a:pt x="207" y="162"/>
                </a:lnTo>
                <a:lnTo>
                  <a:pt x="212" y="150"/>
                </a:lnTo>
                <a:lnTo>
                  <a:pt x="220" y="147"/>
                </a:lnTo>
                <a:lnTo>
                  <a:pt x="230" y="139"/>
                </a:lnTo>
                <a:lnTo>
                  <a:pt x="234" y="127"/>
                </a:lnTo>
                <a:lnTo>
                  <a:pt x="241" y="115"/>
                </a:lnTo>
                <a:lnTo>
                  <a:pt x="252" y="110"/>
                </a:lnTo>
                <a:lnTo>
                  <a:pt x="257" y="100"/>
                </a:lnTo>
                <a:lnTo>
                  <a:pt x="267" y="94"/>
                </a:lnTo>
                <a:lnTo>
                  <a:pt x="282" y="75"/>
                </a:lnTo>
                <a:lnTo>
                  <a:pt x="299" y="72"/>
                </a:lnTo>
                <a:lnTo>
                  <a:pt x="308" y="70"/>
                </a:lnTo>
                <a:lnTo>
                  <a:pt x="308" y="55"/>
                </a:lnTo>
                <a:lnTo>
                  <a:pt x="306" y="45"/>
                </a:lnTo>
                <a:lnTo>
                  <a:pt x="301" y="32"/>
                </a:lnTo>
                <a:lnTo>
                  <a:pt x="299" y="21"/>
                </a:lnTo>
                <a:lnTo>
                  <a:pt x="294" y="13"/>
                </a:lnTo>
                <a:lnTo>
                  <a:pt x="281" y="12"/>
                </a:lnTo>
                <a:lnTo>
                  <a:pt x="281" y="0"/>
                </a:lnTo>
                <a:lnTo>
                  <a:pt x="289" y="0"/>
                </a:lnTo>
                <a:lnTo>
                  <a:pt x="295" y="8"/>
                </a:lnTo>
                <a:lnTo>
                  <a:pt x="301" y="13"/>
                </a:lnTo>
                <a:lnTo>
                  <a:pt x="324" y="17"/>
                </a:lnTo>
                <a:lnTo>
                  <a:pt x="329" y="23"/>
                </a:lnTo>
                <a:lnTo>
                  <a:pt x="339" y="28"/>
                </a:lnTo>
                <a:lnTo>
                  <a:pt x="341" y="35"/>
                </a:lnTo>
                <a:lnTo>
                  <a:pt x="346" y="45"/>
                </a:lnTo>
                <a:lnTo>
                  <a:pt x="348" y="57"/>
                </a:lnTo>
                <a:lnTo>
                  <a:pt x="348" y="67"/>
                </a:lnTo>
                <a:lnTo>
                  <a:pt x="351" y="82"/>
                </a:lnTo>
                <a:lnTo>
                  <a:pt x="351" y="94"/>
                </a:lnTo>
                <a:lnTo>
                  <a:pt x="353" y="100"/>
                </a:lnTo>
                <a:lnTo>
                  <a:pt x="364" y="110"/>
                </a:lnTo>
                <a:lnTo>
                  <a:pt x="364" y="121"/>
                </a:lnTo>
                <a:lnTo>
                  <a:pt x="359" y="127"/>
                </a:lnTo>
                <a:lnTo>
                  <a:pt x="359" y="135"/>
                </a:lnTo>
                <a:lnTo>
                  <a:pt x="364" y="142"/>
                </a:lnTo>
                <a:lnTo>
                  <a:pt x="366" y="150"/>
                </a:lnTo>
                <a:lnTo>
                  <a:pt x="376" y="159"/>
                </a:lnTo>
                <a:lnTo>
                  <a:pt x="371" y="172"/>
                </a:lnTo>
                <a:lnTo>
                  <a:pt x="362" y="174"/>
                </a:lnTo>
                <a:lnTo>
                  <a:pt x="353" y="174"/>
                </a:lnTo>
                <a:lnTo>
                  <a:pt x="346" y="176"/>
                </a:lnTo>
                <a:lnTo>
                  <a:pt x="329" y="172"/>
                </a:lnTo>
                <a:lnTo>
                  <a:pt x="321" y="176"/>
                </a:lnTo>
                <a:lnTo>
                  <a:pt x="321" y="189"/>
                </a:lnTo>
                <a:lnTo>
                  <a:pt x="301" y="201"/>
                </a:lnTo>
                <a:lnTo>
                  <a:pt x="295" y="216"/>
                </a:lnTo>
                <a:lnTo>
                  <a:pt x="282" y="221"/>
                </a:lnTo>
                <a:lnTo>
                  <a:pt x="281" y="204"/>
                </a:lnTo>
                <a:lnTo>
                  <a:pt x="269" y="202"/>
                </a:lnTo>
                <a:lnTo>
                  <a:pt x="262" y="197"/>
                </a:lnTo>
                <a:lnTo>
                  <a:pt x="255" y="182"/>
                </a:lnTo>
                <a:lnTo>
                  <a:pt x="249" y="189"/>
                </a:lnTo>
                <a:lnTo>
                  <a:pt x="257" y="202"/>
                </a:lnTo>
                <a:lnTo>
                  <a:pt x="266" y="212"/>
                </a:lnTo>
                <a:lnTo>
                  <a:pt x="275" y="226"/>
                </a:lnTo>
                <a:lnTo>
                  <a:pt x="275" y="246"/>
                </a:lnTo>
                <a:lnTo>
                  <a:pt x="275" y="256"/>
                </a:lnTo>
                <a:lnTo>
                  <a:pt x="289" y="276"/>
                </a:lnTo>
                <a:lnTo>
                  <a:pt x="284" y="288"/>
                </a:lnTo>
                <a:lnTo>
                  <a:pt x="284" y="304"/>
                </a:lnTo>
                <a:lnTo>
                  <a:pt x="287" y="313"/>
                </a:lnTo>
                <a:lnTo>
                  <a:pt x="281" y="323"/>
                </a:lnTo>
                <a:lnTo>
                  <a:pt x="262" y="343"/>
                </a:lnTo>
                <a:lnTo>
                  <a:pt x="249" y="343"/>
                </a:lnTo>
                <a:lnTo>
                  <a:pt x="235" y="353"/>
                </a:lnTo>
                <a:lnTo>
                  <a:pt x="226" y="363"/>
                </a:lnTo>
                <a:lnTo>
                  <a:pt x="226" y="372"/>
                </a:lnTo>
                <a:lnTo>
                  <a:pt x="246" y="359"/>
                </a:lnTo>
                <a:lnTo>
                  <a:pt x="267" y="350"/>
                </a:lnTo>
              </a:path>
            </a:pathLst>
          </a:custGeom>
          <a:solidFill>
            <a:srgbClr val="00B05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65" name="Freeform 140"/>
          <p:cNvSpPr>
            <a:spLocks/>
          </p:cNvSpPr>
          <p:nvPr/>
        </p:nvSpPr>
        <p:spPr bwMode="auto">
          <a:xfrm>
            <a:off x="2794000" y="3398838"/>
            <a:ext cx="103188" cy="203200"/>
          </a:xfrm>
          <a:custGeom>
            <a:avLst/>
            <a:gdLst>
              <a:gd name="T0" fmla="*/ 2147483647 w 65"/>
              <a:gd name="T1" fmla="*/ 2147483647 h 128"/>
              <a:gd name="T2" fmla="*/ 2147483647 w 65"/>
              <a:gd name="T3" fmla="*/ 2147483647 h 128"/>
              <a:gd name="T4" fmla="*/ 2147483647 w 65"/>
              <a:gd name="T5" fmla="*/ 2147483647 h 128"/>
              <a:gd name="T6" fmla="*/ 2147483647 w 65"/>
              <a:gd name="T7" fmla="*/ 2147483647 h 128"/>
              <a:gd name="T8" fmla="*/ 2147483647 w 65"/>
              <a:gd name="T9" fmla="*/ 2147483647 h 128"/>
              <a:gd name="T10" fmla="*/ 2147483647 w 65"/>
              <a:gd name="T11" fmla="*/ 2147483647 h 128"/>
              <a:gd name="T12" fmla="*/ 2147483647 w 65"/>
              <a:gd name="T13" fmla="*/ 2147483647 h 128"/>
              <a:gd name="T14" fmla="*/ 2147483647 w 65"/>
              <a:gd name="T15" fmla="*/ 2147483647 h 128"/>
              <a:gd name="T16" fmla="*/ 2147483647 w 65"/>
              <a:gd name="T17" fmla="*/ 2147483647 h 128"/>
              <a:gd name="T18" fmla="*/ 2147483647 w 65"/>
              <a:gd name="T19" fmla="*/ 2147483647 h 128"/>
              <a:gd name="T20" fmla="*/ 2147483647 w 65"/>
              <a:gd name="T21" fmla="*/ 2147483647 h 128"/>
              <a:gd name="T22" fmla="*/ 2147483647 w 65"/>
              <a:gd name="T23" fmla="*/ 2147483647 h 128"/>
              <a:gd name="T24" fmla="*/ 2147483647 w 65"/>
              <a:gd name="T25" fmla="*/ 2147483647 h 128"/>
              <a:gd name="T26" fmla="*/ 0 w 65"/>
              <a:gd name="T27" fmla="*/ 2147483647 h 128"/>
              <a:gd name="T28" fmla="*/ 2147483647 w 65"/>
              <a:gd name="T29" fmla="*/ 2147483647 h 128"/>
              <a:gd name="T30" fmla="*/ 2147483647 w 65"/>
              <a:gd name="T31" fmla="*/ 2147483647 h 128"/>
              <a:gd name="T32" fmla="*/ 2147483647 w 65"/>
              <a:gd name="T33" fmla="*/ 0 h 128"/>
              <a:gd name="T34" fmla="*/ 2147483647 w 65"/>
              <a:gd name="T35" fmla="*/ 0 h 128"/>
              <a:gd name="T36" fmla="*/ 2147483647 w 65"/>
              <a:gd name="T37" fmla="*/ 2147483647 h 128"/>
              <a:gd name="T38" fmla="*/ 2147483647 w 65"/>
              <a:gd name="T39" fmla="*/ 2147483647 h 128"/>
              <a:gd name="T40" fmla="*/ 2147483647 w 65"/>
              <a:gd name="T41" fmla="*/ 2147483647 h 128"/>
              <a:gd name="T42" fmla="*/ 2147483647 w 65"/>
              <a:gd name="T43" fmla="*/ 2147483647 h 128"/>
              <a:gd name="T44" fmla="*/ 2147483647 w 65"/>
              <a:gd name="T45" fmla="*/ 2147483647 h 128"/>
              <a:gd name="T46" fmla="*/ 2147483647 w 65"/>
              <a:gd name="T47" fmla="*/ 2147483647 h 128"/>
              <a:gd name="T48" fmla="*/ 2147483647 w 65"/>
              <a:gd name="T49" fmla="*/ 2147483647 h 128"/>
              <a:gd name="T50" fmla="*/ 2147483647 w 65"/>
              <a:gd name="T51" fmla="*/ 2147483647 h 128"/>
              <a:gd name="T52" fmla="*/ 2147483647 w 65"/>
              <a:gd name="T53" fmla="*/ 2147483647 h 12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5"/>
              <a:gd name="T82" fmla="*/ 0 h 128"/>
              <a:gd name="T83" fmla="*/ 65 w 65"/>
              <a:gd name="T84" fmla="*/ 128 h 12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5" h="128">
                <a:moveTo>
                  <a:pt x="35" y="86"/>
                </a:moveTo>
                <a:lnTo>
                  <a:pt x="50" y="90"/>
                </a:lnTo>
                <a:lnTo>
                  <a:pt x="54" y="100"/>
                </a:lnTo>
                <a:lnTo>
                  <a:pt x="48" y="110"/>
                </a:lnTo>
                <a:lnTo>
                  <a:pt x="64" y="119"/>
                </a:lnTo>
                <a:lnTo>
                  <a:pt x="54" y="124"/>
                </a:lnTo>
                <a:lnTo>
                  <a:pt x="39" y="127"/>
                </a:lnTo>
                <a:lnTo>
                  <a:pt x="35" y="119"/>
                </a:lnTo>
                <a:lnTo>
                  <a:pt x="25" y="108"/>
                </a:lnTo>
                <a:lnTo>
                  <a:pt x="14" y="110"/>
                </a:lnTo>
                <a:lnTo>
                  <a:pt x="3" y="99"/>
                </a:lnTo>
                <a:lnTo>
                  <a:pt x="7" y="77"/>
                </a:lnTo>
                <a:lnTo>
                  <a:pt x="1" y="62"/>
                </a:lnTo>
                <a:lnTo>
                  <a:pt x="0" y="46"/>
                </a:lnTo>
                <a:lnTo>
                  <a:pt x="12" y="37"/>
                </a:lnTo>
                <a:lnTo>
                  <a:pt x="14" y="23"/>
                </a:lnTo>
                <a:lnTo>
                  <a:pt x="16" y="0"/>
                </a:lnTo>
                <a:lnTo>
                  <a:pt x="27" y="0"/>
                </a:lnTo>
                <a:lnTo>
                  <a:pt x="35" y="12"/>
                </a:lnTo>
                <a:lnTo>
                  <a:pt x="46" y="8"/>
                </a:lnTo>
                <a:lnTo>
                  <a:pt x="50" y="23"/>
                </a:lnTo>
                <a:lnTo>
                  <a:pt x="50" y="37"/>
                </a:lnTo>
                <a:lnTo>
                  <a:pt x="50" y="46"/>
                </a:lnTo>
                <a:lnTo>
                  <a:pt x="46" y="62"/>
                </a:lnTo>
                <a:lnTo>
                  <a:pt x="54" y="70"/>
                </a:lnTo>
                <a:lnTo>
                  <a:pt x="55" y="80"/>
                </a:lnTo>
                <a:lnTo>
                  <a:pt x="35" y="86"/>
                </a:lnTo>
              </a:path>
            </a:pathLst>
          </a:custGeom>
          <a:solidFill>
            <a:srgbClr val="00B05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66" name="Freeform 141"/>
          <p:cNvSpPr>
            <a:spLocks/>
          </p:cNvSpPr>
          <p:nvPr/>
        </p:nvSpPr>
        <p:spPr bwMode="auto">
          <a:xfrm>
            <a:off x="2881313" y="3651250"/>
            <a:ext cx="47625" cy="50800"/>
          </a:xfrm>
          <a:custGeom>
            <a:avLst/>
            <a:gdLst>
              <a:gd name="T0" fmla="*/ 2147483647 w 30"/>
              <a:gd name="T1" fmla="*/ 2147483647 h 32"/>
              <a:gd name="T2" fmla="*/ 0 w 30"/>
              <a:gd name="T3" fmla="*/ 2147483647 h 32"/>
              <a:gd name="T4" fmla="*/ 2147483647 w 30"/>
              <a:gd name="T5" fmla="*/ 0 h 32"/>
              <a:gd name="T6" fmla="*/ 2147483647 w 30"/>
              <a:gd name="T7" fmla="*/ 2147483647 h 32"/>
              <a:gd name="T8" fmla="*/ 2147483647 w 30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32"/>
              <a:gd name="T17" fmla="*/ 30 w 30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32">
                <a:moveTo>
                  <a:pt x="16" y="31"/>
                </a:moveTo>
                <a:lnTo>
                  <a:pt x="0" y="8"/>
                </a:lnTo>
                <a:lnTo>
                  <a:pt x="22" y="0"/>
                </a:lnTo>
                <a:lnTo>
                  <a:pt x="29" y="21"/>
                </a:lnTo>
                <a:lnTo>
                  <a:pt x="16" y="31"/>
                </a:lnTo>
              </a:path>
            </a:pathLst>
          </a:custGeom>
          <a:solidFill>
            <a:srgbClr val="FFC00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67" name="Freeform 142"/>
          <p:cNvSpPr>
            <a:spLocks/>
          </p:cNvSpPr>
          <p:nvPr/>
        </p:nvSpPr>
        <p:spPr bwMode="auto">
          <a:xfrm>
            <a:off x="2624138" y="4168775"/>
            <a:ext cx="69850" cy="88900"/>
          </a:xfrm>
          <a:custGeom>
            <a:avLst/>
            <a:gdLst>
              <a:gd name="T0" fmla="*/ 2147483647 w 44"/>
              <a:gd name="T1" fmla="*/ 2147483647 h 56"/>
              <a:gd name="T2" fmla="*/ 2147483647 w 44"/>
              <a:gd name="T3" fmla="*/ 2147483647 h 56"/>
              <a:gd name="T4" fmla="*/ 2147483647 w 44"/>
              <a:gd name="T5" fmla="*/ 2147483647 h 56"/>
              <a:gd name="T6" fmla="*/ 2147483647 w 44"/>
              <a:gd name="T7" fmla="*/ 2147483647 h 56"/>
              <a:gd name="T8" fmla="*/ 2147483647 w 44"/>
              <a:gd name="T9" fmla="*/ 2147483647 h 56"/>
              <a:gd name="T10" fmla="*/ 2147483647 w 44"/>
              <a:gd name="T11" fmla="*/ 2147483647 h 56"/>
              <a:gd name="T12" fmla="*/ 0 w 44"/>
              <a:gd name="T13" fmla="*/ 2147483647 h 56"/>
              <a:gd name="T14" fmla="*/ 2147483647 w 44"/>
              <a:gd name="T15" fmla="*/ 2147483647 h 56"/>
              <a:gd name="T16" fmla="*/ 2147483647 w 44"/>
              <a:gd name="T17" fmla="*/ 2147483647 h 56"/>
              <a:gd name="T18" fmla="*/ 2147483647 w 44"/>
              <a:gd name="T19" fmla="*/ 0 h 56"/>
              <a:gd name="T20" fmla="*/ 2147483647 w 44"/>
              <a:gd name="T21" fmla="*/ 2147483647 h 56"/>
              <a:gd name="T22" fmla="*/ 2147483647 w 44"/>
              <a:gd name="T23" fmla="*/ 2147483647 h 56"/>
              <a:gd name="T24" fmla="*/ 2147483647 w 44"/>
              <a:gd name="T25" fmla="*/ 2147483647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"/>
              <a:gd name="T40" fmla="*/ 0 h 56"/>
              <a:gd name="T41" fmla="*/ 44 w 44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" h="56">
                <a:moveTo>
                  <a:pt x="43" y="30"/>
                </a:moveTo>
                <a:lnTo>
                  <a:pt x="36" y="38"/>
                </a:lnTo>
                <a:lnTo>
                  <a:pt x="25" y="35"/>
                </a:lnTo>
                <a:lnTo>
                  <a:pt x="29" y="55"/>
                </a:lnTo>
                <a:lnTo>
                  <a:pt x="17" y="50"/>
                </a:lnTo>
                <a:lnTo>
                  <a:pt x="5" y="35"/>
                </a:lnTo>
                <a:lnTo>
                  <a:pt x="0" y="25"/>
                </a:lnTo>
                <a:lnTo>
                  <a:pt x="5" y="20"/>
                </a:lnTo>
                <a:lnTo>
                  <a:pt x="8" y="8"/>
                </a:lnTo>
                <a:lnTo>
                  <a:pt x="24" y="0"/>
                </a:lnTo>
                <a:lnTo>
                  <a:pt x="40" y="10"/>
                </a:lnTo>
                <a:lnTo>
                  <a:pt x="40" y="20"/>
                </a:lnTo>
                <a:lnTo>
                  <a:pt x="43" y="30"/>
                </a:lnTo>
              </a:path>
            </a:pathLst>
          </a:custGeom>
          <a:solidFill>
            <a:srgbClr val="00B05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68" name="Freeform 143"/>
          <p:cNvSpPr>
            <a:spLocks/>
          </p:cNvSpPr>
          <p:nvPr/>
        </p:nvSpPr>
        <p:spPr bwMode="auto">
          <a:xfrm>
            <a:off x="2541588" y="3844925"/>
            <a:ext cx="307975" cy="341313"/>
          </a:xfrm>
          <a:custGeom>
            <a:avLst/>
            <a:gdLst>
              <a:gd name="T0" fmla="*/ 2147483647 w 194"/>
              <a:gd name="T1" fmla="*/ 0 h 215"/>
              <a:gd name="T2" fmla="*/ 2147483647 w 194"/>
              <a:gd name="T3" fmla="*/ 2147483647 h 215"/>
              <a:gd name="T4" fmla="*/ 2147483647 w 194"/>
              <a:gd name="T5" fmla="*/ 2147483647 h 215"/>
              <a:gd name="T6" fmla="*/ 2147483647 w 194"/>
              <a:gd name="T7" fmla="*/ 2147483647 h 215"/>
              <a:gd name="T8" fmla="*/ 2147483647 w 194"/>
              <a:gd name="T9" fmla="*/ 2147483647 h 215"/>
              <a:gd name="T10" fmla="*/ 0 w 194"/>
              <a:gd name="T11" fmla="*/ 2147483647 h 215"/>
              <a:gd name="T12" fmla="*/ 2147483647 w 194"/>
              <a:gd name="T13" fmla="*/ 2147483647 h 215"/>
              <a:gd name="T14" fmla="*/ 2147483647 w 194"/>
              <a:gd name="T15" fmla="*/ 2147483647 h 215"/>
              <a:gd name="T16" fmla="*/ 2147483647 w 194"/>
              <a:gd name="T17" fmla="*/ 2147483647 h 215"/>
              <a:gd name="T18" fmla="*/ 2147483647 w 194"/>
              <a:gd name="T19" fmla="*/ 2147483647 h 215"/>
              <a:gd name="T20" fmla="*/ 2147483647 w 194"/>
              <a:gd name="T21" fmla="*/ 2147483647 h 215"/>
              <a:gd name="T22" fmla="*/ 2147483647 w 194"/>
              <a:gd name="T23" fmla="*/ 2147483647 h 215"/>
              <a:gd name="T24" fmla="*/ 2147483647 w 194"/>
              <a:gd name="T25" fmla="*/ 2147483647 h 215"/>
              <a:gd name="T26" fmla="*/ 2147483647 w 194"/>
              <a:gd name="T27" fmla="*/ 2147483647 h 215"/>
              <a:gd name="T28" fmla="*/ 2147483647 w 194"/>
              <a:gd name="T29" fmla="*/ 2147483647 h 215"/>
              <a:gd name="T30" fmla="*/ 2147483647 w 194"/>
              <a:gd name="T31" fmla="*/ 2147483647 h 215"/>
              <a:gd name="T32" fmla="*/ 2147483647 w 194"/>
              <a:gd name="T33" fmla="*/ 2147483647 h 215"/>
              <a:gd name="T34" fmla="*/ 2147483647 w 194"/>
              <a:gd name="T35" fmla="*/ 2147483647 h 215"/>
              <a:gd name="T36" fmla="*/ 2147483647 w 194"/>
              <a:gd name="T37" fmla="*/ 2147483647 h 215"/>
              <a:gd name="T38" fmla="*/ 2147483647 w 194"/>
              <a:gd name="T39" fmla="*/ 2147483647 h 215"/>
              <a:gd name="T40" fmla="*/ 2147483647 w 194"/>
              <a:gd name="T41" fmla="*/ 2147483647 h 215"/>
              <a:gd name="T42" fmla="*/ 2147483647 w 194"/>
              <a:gd name="T43" fmla="*/ 2147483647 h 215"/>
              <a:gd name="T44" fmla="*/ 2147483647 w 194"/>
              <a:gd name="T45" fmla="*/ 2147483647 h 215"/>
              <a:gd name="T46" fmla="*/ 2147483647 w 194"/>
              <a:gd name="T47" fmla="*/ 2147483647 h 215"/>
              <a:gd name="T48" fmla="*/ 2147483647 w 194"/>
              <a:gd name="T49" fmla="*/ 2147483647 h 215"/>
              <a:gd name="T50" fmla="*/ 2147483647 w 194"/>
              <a:gd name="T51" fmla="*/ 2147483647 h 215"/>
              <a:gd name="T52" fmla="*/ 2147483647 w 194"/>
              <a:gd name="T53" fmla="*/ 2147483647 h 215"/>
              <a:gd name="T54" fmla="*/ 2147483647 w 194"/>
              <a:gd name="T55" fmla="*/ 2147483647 h 215"/>
              <a:gd name="T56" fmla="*/ 2147483647 w 194"/>
              <a:gd name="T57" fmla="*/ 2147483647 h 215"/>
              <a:gd name="T58" fmla="*/ 2147483647 w 194"/>
              <a:gd name="T59" fmla="*/ 2147483647 h 215"/>
              <a:gd name="T60" fmla="*/ 2147483647 w 194"/>
              <a:gd name="T61" fmla="*/ 2147483647 h 215"/>
              <a:gd name="T62" fmla="*/ 2147483647 w 194"/>
              <a:gd name="T63" fmla="*/ 2147483647 h 215"/>
              <a:gd name="T64" fmla="*/ 2147483647 w 194"/>
              <a:gd name="T65" fmla="*/ 2147483647 h 215"/>
              <a:gd name="T66" fmla="*/ 2147483647 w 194"/>
              <a:gd name="T67" fmla="*/ 2147483647 h 21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94"/>
              <a:gd name="T103" fmla="*/ 0 h 215"/>
              <a:gd name="T104" fmla="*/ 194 w 194"/>
              <a:gd name="T105" fmla="*/ 215 h 21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94" h="215">
                <a:moveTo>
                  <a:pt x="186" y="3"/>
                </a:moveTo>
                <a:lnTo>
                  <a:pt x="97" y="0"/>
                </a:lnTo>
                <a:lnTo>
                  <a:pt x="12" y="0"/>
                </a:lnTo>
                <a:lnTo>
                  <a:pt x="10" y="33"/>
                </a:lnTo>
                <a:lnTo>
                  <a:pt x="10" y="41"/>
                </a:lnTo>
                <a:lnTo>
                  <a:pt x="28" y="52"/>
                </a:lnTo>
                <a:lnTo>
                  <a:pt x="25" y="78"/>
                </a:lnTo>
                <a:lnTo>
                  <a:pt x="28" y="102"/>
                </a:lnTo>
                <a:lnTo>
                  <a:pt x="25" y="107"/>
                </a:lnTo>
                <a:lnTo>
                  <a:pt x="13" y="117"/>
                </a:lnTo>
                <a:lnTo>
                  <a:pt x="8" y="127"/>
                </a:lnTo>
                <a:lnTo>
                  <a:pt x="0" y="140"/>
                </a:lnTo>
                <a:lnTo>
                  <a:pt x="1" y="154"/>
                </a:lnTo>
                <a:lnTo>
                  <a:pt x="12" y="164"/>
                </a:lnTo>
                <a:lnTo>
                  <a:pt x="17" y="174"/>
                </a:lnTo>
                <a:lnTo>
                  <a:pt x="17" y="185"/>
                </a:lnTo>
                <a:lnTo>
                  <a:pt x="27" y="191"/>
                </a:lnTo>
                <a:lnTo>
                  <a:pt x="35" y="209"/>
                </a:lnTo>
                <a:lnTo>
                  <a:pt x="45" y="214"/>
                </a:lnTo>
                <a:lnTo>
                  <a:pt x="54" y="199"/>
                </a:lnTo>
                <a:lnTo>
                  <a:pt x="54" y="182"/>
                </a:lnTo>
                <a:lnTo>
                  <a:pt x="61" y="174"/>
                </a:lnTo>
                <a:lnTo>
                  <a:pt x="70" y="167"/>
                </a:lnTo>
                <a:lnTo>
                  <a:pt x="68" y="154"/>
                </a:lnTo>
                <a:lnTo>
                  <a:pt x="70" y="147"/>
                </a:lnTo>
                <a:lnTo>
                  <a:pt x="61" y="137"/>
                </a:lnTo>
                <a:lnTo>
                  <a:pt x="54" y="130"/>
                </a:lnTo>
                <a:lnTo>
                  <a:pt x="48" y="120"/>
                </a:lnTo>
                <a:lnTo>
                  <a:pt x="59" y="92"/>
                </a:lnTo>
                <a:lnTo>
                  <a:pt x="74" y="60"/>
                </a:lnTo>
                <a:lnTo>
                  <a:pt x="89" y="54"/>
                </a:lnTo>
                <a:lnTo>
                  <a:pt x="96" y="45"/>
                </a:lnTo>
                <a:lnTo>
                  <a:pt x="106" y="37"/>
                </a:lnTo>
                <a:lnTo>
                  <a:pt x="130" y="28"/>
                </a:lnTo>
                <a:lnTo>
                  <a:pt x="137" y="37"/>
                </a:lnTo>
                <a:lnTo>
                  <a:pt x="130" y="41"/>
                </a:lnTo>
                <a:lnTo>
                  <a:pt x="106" y="67"/>
                </a:lnTo>
                <a:lnTo>
                  <a:pt x="116" y="70"/>
                </a:lnTo>
                <a:lnTo>
                  <a:pt x="116" y="78"/>
                </a:lnTo>
                <a:lnTo>
                  <a:pt x="101" y="82"/>
                </a:lnTo>
                <a:lnTo>
                  <a:pt x="97" y="100"/>
                </a:lnTo>
                <a:lnTo>
                  <a:pt x="102" y="112"/>
                </a:lnTo>
                <a:lnTo>
                  <a:pt x="116" y="120"/>
                </a:lnTo>
                <a:lnTo>
                  <a:pt x="102" y="123"/>
                </a:lnTo>
                <a:lnTo>
                  <a:pt x="126" y="147"/>
                </a:lnTo>
                <a:lnTo>
                  <a:pt x="151" y="174"/>
                </a:lnTo>
                <a:lnTo>
                  <a:pt x="158" y="157"/>
                </a:lnTo>
                <a:lnTo>
                  <a:pt x="151" y="154"/>
                </a:lnTo>
                <a:lnTo>
                  <a:pt x="132" y="130"/>
                </a:lnTo>
                <a:lnTo>
                  <a:pt x="121" y="130"/>
                </a:lnTo>
                <a:lnTo>
                  <a:pt x="121" y="123"/>
                </a:lnTo>
                <a:lnTo>
                  <a:pt x="130" y="123"/>
                </a:lnTo>
                <a:lnTo>
                  <a:pt x="139" y="127"/>
                </a:lnTo>
                <a:lnTo>
                  <a:pt x="151" y="134"/>
                </a:lnTo>
                <a:lnTo>
                  <a:pt x="158" y="144"/>
                </a:lnTo>
                <a:lnTo>
                  <a:pt x="166" y="140"/>
                </a:lnTo>
                <a:lnTo>
                  <a:pt x="174" y="127"/>
                </a:lnTo>
                <a:lnTo>
                  <a:pt x="185" y="123"/>
                </a:lnTo>
                <a:lnTo>
                  <a:pt x="185" y="110"/>
                </a:lnTo>
                <a:lnTo>
                  <a:pt x="166" y="90"/>
                </a:lnTo>
                <a:lnTo>
                  <a:pt x="170" y="74"/>
                </a:lnTo>
                <a:lnTo>
                  <a:pt x="178" y="60"/>
                </a:lnTo>
                <a:lnTo>
                  <a:pt x="185" y="50"/>
                </a:lnTo>
                <a:lnTo>
                  <a:pt x="193" y="41"/>
                </a:lnTo>
                <a:lnTo>
                  <a:pt x="188" y="32"/>
                </a:lnTo>
                <a:lnTo>
                  <a:pt x="181" y="25"/>
                </a:lnTo>
                <a:lnTo>
                  <a:pt x="186" y="15"/>
                </a:lnTo>
                <a:lnTo>
                  <a:pt x="186" y="3"/>
                </a:lnTo>
              </a:path>
            </a:pathLst>
          </a:custGeom>
          <a:solidFill>
            <a:srgbClr val="00B05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69" name="Freeform 144"/>
          <p:cNvSpPr>
            <a:spLocks/>
          </p:cNvSpPr>
          <p:nvPr/>
        </p:nvSpPr>
        <p:spPr bwMode="auto">
          <a:xfrm>
            <a:off x="2644775" y="4121150"/>
            <a:ext cx="84138" cy="61913"/>
          </a:xfrm>
          <a:custGeom>
            <a:avLst/>
            <a:gdLst>
              <a:gd name="T0" fmla="*/ 2147483647 w 53"/>
              <a:gd name="T1" fmla="*/ 2147483647 h 39"/>
              <a:gd name="T2" fmla="*/ 2147483647 w 53"/>
              <a:gd name="T3" fmla="*/ 2147483647 h 39"/>
              <a:gd name="T4" fmla="*/ 2147483647 w 53"/>
              <a:gd name="T5" fmla="*/ 2147483647 h 39"/>
              <a:gd name="T6" fmla="*/ 2147483647 w 53"/>
              <a:gd name="T7" fmla="*/ 2147483647 h 39"/>
              <a:gd name="T8" fmla="*/ 2147483647 w 53"/>
              <a:gd name="T9" fmla="*/ 2147483647 h 39"/>
              <a:gd name="T10" fmla="*/ 2147483647 w 53"/>
              <a:gd name="T11" fmla="*/ 2147483647 h 39"/>
              <a:gd name="T12" fmla="*/ 0 w 53"/>
              <a:gd name="T13" fmla="*/ 2147483647 h 39"/>
              <a:gd name="T14" fmla="*/ 2147483647 w 53"/>
              <a:gd name="T15" fmla="*/ 2147483647 h 39"/>
              <a:gd name="T16" fmla="*/ 2147483647 w 53"/>
              <a:gd name="T17" fmla="*/ 2147483647 h 39"/>
              <a:gd name="T18" fmla="*/ 2147483647 w 53"/>
              <a:gd name="T19" fmla="*/ 0 h 39"/>
              <a:gd name="T20" fmla="*/ 2147483647 w 53"/>
              <a:gd name="T21" fmla="*/ 0 h 39"/>
              <a:gd name="T22" fmla="*/ 2147483647 w 53"/>
              <a:gd name="T23" fmla="*/ 2147483647 h 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3"/>
              <a:gd name="T37" fmla="*/ 0 h 39"/>
              <a:gd name="T38" fmla="*/ 53 w 53"/>
              <a:gd name="T39" fmla="*/ 39 h 3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3" h="39">
                <a:moveTo>
                  <a:pt x="31" y="7"/>
                </a:moveTo>
                <a:lnTo>
                  <a:pt x="34" y="16"/>
                </a:lnTo>
                <a:lnTo>
                  <a:pt x="43" y="16"/>
                </a:lnTo>
                <a:lnTo>
                  <a:pt x="52" y="26"/>
                </a:lnTo>
                <a:lnTo>
                  <a:pt x="26" y="38"/>
                </a:lnTo>
                <a:lnTo>
                  <a:pt x="10" y="31"/>
                </a:lnTo>
                <a:lnTo>
                  <a:pt x="0" y="26"/>
                </a:lnTo>
                <a:lnTo>
                  <a:pt x="5" y="19"/>
                </a:lnTo>
                <a:lnTo>
                  <a:pt x="14" y="9"/>
                </a:lnTo>
                <a:lnTo>
                  <a:pt x="16" y="0"/>
                </a:lnTo>
                <a:lnTo>
                  <a:pt x="27" y="0"/>
                </a:lnTo>
                <a:lnTo>
                  <a:pt x="31" y="7"/>
                </a:lnTo>
              </a:path>
            </a:pathLst>
          </a:custGeom>
          <a:solidFill>
            <a:srgbClr val="00B05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70" name="Freeform 145"/>
          <p:cNvSpPr>
            <a:spLocks/>
          </p:cNvSpPr>
          <p:nvPr/>
        </p:nvSpPr>
        <p:spPr bwMode="auto">
          <a:xfrm>
            <a:off x="2849563" y="3717925"/>
            <a:ext cx="169862" cy="250825"/>
          </a:xfrm>
          <a:custGeom>
            <a:avLst/>
            <a:gdLst>
              <a:gd name="T0" fmla="*/ 2147483647 w 107"/>
              <a:gd name="T1" fmla="*/ 2147483647 h 158"/>
              <a:gd name="T2" fmla="*/ 2147483647 w 107"/>
              <a:gd name="T3" fmla="*/ 2147483647 h 158"/>
              <a:gd name="T4" fmla="*/ 2147483647 w 107"/>
              <a:gd name="T5" fmla="*/ 2147483647 h 158"/>
              <a:gd name="T6" fmla="*/ 2147483647 w 107"/>
              <a:gd name="T7" fmla="*/ 2147483647 h 158"/>
              <a:gd name="T8" fmla="*/ 2147483647 w 107"/>
              <a:gd name="T9" fmla="*/ 2147483647 h 158"/>
              <a:gd name="T10" fmla="*/ 2147483647 w 107"/>
              <a:gd name="T11" fmla="*/ 2147483647 h 158"/>
              <a:gd name="T12" fmla="*/ 2147483647 w 107"/>
              <a:gd name="T13" fmla="*/ 2147483647 h 158"/>
              <a:gd name="T14" fmla="*/ 2147483647 w 107"/>
              <a:gd name="T15" fmla="*/ 2147483647 h 158"/>
              <a:gd name="T16" fmla="*/ 2147483647 w 107"/>
              <a:gd name="T17" fmla="*/ 2147483647 h 158"/>
              <a:gd name="T18" fmla="*/ 2147483647 w 107"/>
              <a:gd name="T19" fmla="*/ 2147483647 h 158"/>
              <a:gd name="T20" fmla="*/ 2147483647 w 107"/>
              <a:gd name="T21" fmla="*/ 2147483647 h 158"/>
              <a:gd name="T22" fmla="*/ 2147483647 w 107"/>
              <a:gd name="T23" fmla="*/ 2147483647 h 158"/>
              <a:gd name="T24" fmla="*/ 2147483647 w 107"/>
              <a:gd name="T25" fmla="*/ 2147483647 h 158"/>
              <a:gd name="T26" fmla="*/ 2147483647 w 107"/>
              <a:gd name="T27" fmla="*/ 2147483647 h 158"/>
              <a:gd name="T28" fmla="*/ 2147483647 w 107"/>
              <a:gd name="T29" fmla="*/ 2147483647 h 158"/>
              <a:gd name="T30" fmla="*/ 0 w 107"/>
              <a:gd name="T31" fmla="*/ 2147483647 h 158"/>
              <a:gd name="T32" fmla="*/ 2147483647 w 107"/>
              <a:gd name="T33" fmla="*/ 2147483647 h 158"/>
              <a:gd name="T34" fmla="*/ 2147483647 w 107"/>
              <a:gd name="T35" fmla="*/ 2147483647 h 158"/>
              <a:gd name="T36" fmla="*/ 2147483647 w 107"/>
              <a:gd name="T37" fmla="*/ 2147483647 h 158"/>
              <a:gd name="T38" fmla="*/ 2147483647 w 107"/>
              <a:gd name="T39" fmla="*/ 2147483647 h 158"/>
              <a:gd name="T40" fmla="*/ 2147483647 w 107"/>
              <a:gd name="T41" fmla="*/ 2147483647 h 158"/>
              <a:gd name="T42" fmla="*/ 2147483647 w 107"/>
              <a:gd name="T43" fmla="*/ 2147483647 h 158"/>
              <a:gd name="T44" fmla="*/ 2147483647 w 107"/>
              <a:gd name="T45" fmla="*/ 2147483647 h 158"/>
              <a:gd name="T46" fmla="*/ 2147483647 w 107"/>
              <a:gd name="T47" fmla="*/ 2147483647 h 158"/>
              <a:gd name="T48" fmla="*/ 2147483647 w 107"/>
              <a:gd name="T49" fmla="*/ 0 h 158"/>
              <a:gd name="T50" fmla="*/ 2147483647 w 107"/>
              <a:gd name="T51" fmla="*/ 0 h 158"/>
              <a:gd name="T52" fmla="*/ 2147483647 w 107"/>
              <a:gd name="T53" fmla="*/ 2147483647 h 158"/>
              <a:gd name="T54" fmla="*/ 2147483647 w 107"/>
              <a:gd name="T55" fmla="*/ 2147483647 h 158"/>
              <a:gd name="T56" fmla="*/ 2147483647 w 107"/>
              <a:gd name="T57" fmla="*/ 2147483647 h 158"/>
              <a:gd name="T58" fmla="*/ 2147483647 w 107"/>
              <a:gd name="T59" fmla="*/ 2147483647 h 158"/>
              <a:gd name="T60" fmla="*/ 2147483647 w 107"/>
              <a:gd name="T61" fmla="*/ 2147483647 h 158"/>
              <a:gd name="T62" fmla="*/ 2147483647 w 107"/>
              <a:gd name="T63" fmla="*/ 2147483647 h 158"/>
              <a:gd name="T64" fmla="*/ 2147483647 w 107"/>
              <a:gd name="T65" fmla="*/ 2147483647 h 158"/>
              <a:gd name="T66" fmla="*/ 2147483647 w 107"/>
              <a:gd name="T67" fmla="*/ 2147483647 h 158"/>
              <a:gd name="T68" fmla="*/ 2147483647 w 107"/>
              <a:gd name="T69" fmla="*/ 2147483647 h 158"/>
              <a:gd name="T70" fmla="*/ 2147483647 w 107"/>
              <a:gd name="T71" fmla="*/ 2147483647 h 158"/>
              <a:gd name="T72" fmla="*/ 2147483647 w 107"/>
              <a:gd name="T73" fmla="*/ 2147483647 h 158"/>
              <a:gd name="T74" fmla="*/ 2147483647 w 107"/>
              <a:gd name="T75" fmla="*/ 2147483647 h 158"/>
              <a:gd name="T76" fmla="*/ 2147483647 w 107"/>
              <a:gd name="T77" fmla="*/ 2147483647 h 158"/>
              <a:gd name="T78" fmla="*/ 2147483647 w 107"/>
              <a:gd name="T79" fmla="*/ 2147483647 h 158"/>
              <a:gd name="T80" fmla="*/ 2147483647 w 107"/>
              <a:gd name="T81" fmla="*/ 2147483647 h 158"/>
              <a:gd name="T82" fmla="*/ 2147483647 w 107"/>
              <a:gd name="T83" fmla="*/ 2147483647 h 1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7"/>
              <a:gd name="T127" fmla="*/ 0 h 158"/>
              <a:gd name="T128" fmla="*/ 107 w 107"/>
              <a:gd name="T129" fmla="*/ 158 h 1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7" h="158">
                <a:moveTo>
                  <a:pt x="41" y="145"/>
                </a:moveTo>
                <a:lnTo>
                  <a:pt x="36" y="135"/>
                </a:lnTo>
                <a:lnTo>
                  <a:pt x="43" y="118"/>
                </a:lnTo>
                <a:lnTo>
                  <a:pt x="56" y="122"/>
                </a:lnTo>
                <a:lnTo>
                  <a:pt x="65" y="107"/>
                </a:lnTo>
                <a:lnTo>
                  <a:pt x="59" y="94"/>
                </a:lnTo>
                <a:lnTo>
                  <a:pt x="50" y="94"/>
                </a:lnTo>
                <a:lnTo>
                  <a:pt x="43" y="97"/>
                </a:lnTo>
                <a:lnTo>
                  <a:pt x="54" y="100"/>
                </a:lnTo>
                <a:lnTo>
                  <a:pt x="58" y="108"/>
                </a:lnTo>
                <a:lnTo>
                  <a:pt x="41" y="108"/>
                </a:lnTo>
                <a:lnTo>
                  <a:pt x="32" y="125"/>
                </a:lnTo>
                <a:lnTo>
                  <a:pt x="25" y="157"/>
                </a:lnTo>
                <a:lnTo>
                  <a:pt x="13" y="157"/>
                </a:lnTo>
                <a:lnTo>
                  <a:pt x="6" y="154"/>
                </a:lnTo>
                <a:lnTo>
                  <a:pt x="0" y="135"/>
                </a:lnTo>
                <a:lnTo>
                  <a:pt x="6" y="125"/>
                </a:lnTo>
                <a:lnTo>
                  <a:pt x="10" y="114"/>
                </a:lnTo>
                <a:lnTo>
                  <a:pt x="10" y="107"/>
                </a:lnTo>
                <a:lnTo>
                  <a:pt x="3" y="100"/>
                </a:lnTo>
                <a:lnTo>
                  <a:pt x="18" y="81"/>
                </a:lnTo>
                <a:lnTo>
                  <a:pt x="13" y="68"/>
                </a:lnTo>
                <a:lnTo>
                  <a:pt x="19" y="43"/>
                </a:lnTo>
                <a:lnTo>
                  <a:pt x="41" y="15"/>
                </a:lnTo>
                <a:lnTo>
                  <a:pt x="45" y="0"/>
                </a:lnTo>
                <a:lnTo>
                  <a:pt x="54" y="0"/>
                </a:lnTo>
                <a:lnTo>
                  <a:pt x="54" y="13"/>
                </a:lnTo>
                <a:lnTo>
                  <a:pt x="56" y="23"/>
                </a:lnTo>
                <a:lnTo>
                  <a:pt x="71" y="35"/>
                </a:lnTo>
                <a:lnTo>
                  <a:pt x="65" y="48"/>
                </a:lnTo>
                <a:lnTo>
                  <a:pt x="65" y="63"/>
                </a:lnTo>
                <a:lnTo>
                  <a:pt x="71" y="77"/>
                </a:lnTo>
                <a:lnTo>
                  <a:pt x="65" y="83"/>
                </a:lnTo>
                <a:lnTo>
                  <a:pt x="65" y="92"/>
                </a:lnTo>
                <a:lnTo>
                  <a:pt x="74" y="94"/>
                </a:lnTo>
                <a:lnTo>
                  <a:pt x="94" y="100"/>
                </a:lnTo>
                <a:lnTo>
                  <a:pt x="106" y="107"/>
                </a:lnTo>
                <a:lnTo>
                  <a:pt x="91" y="114"/>
                </a:lnTo>
                <a:lnTo>
                  <a:pt x="68" y="127"/>
                </a:lnTo>
                <a:lnTo>
                  <a:pt x="54" y="138"/>
                </a:lnTo>
                <a:lnTo>
                  <a:pt x="50" y="147"/>
                </a:lnTo>
                <a:lnTo>
                  <a:pt x="41" y="145"/>
                </a:lnTo>
              </a:path>
            </a:pathLst>
          </a:custGeom>
          <a:solidFill>
            <a:srgbClr val="FFC00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71" name="Freeform 146"/>
          <p:cNvSpPr>
            <a:spLocks/>
          </p:cNvSpPr>
          <p:nvPr/>
        </p:nvSpPr>
        <p:spPr bwMode="auto">
          <a:xfrm>
            <a:off x="2454275" y="3975100"/>
            <a:ext cx="88900" cy="198438"/>
          </a:xfrm>
          <a:custGeom>
            <a:avLst/>
            <a:gdLst>
              <a:gd name="T0" fmla="*/ 2147483647 w 56"/>
              <a:gd name="T1" fmla="*/ 2147483647 h 125"/>
              <a:gd name="T2" fmla="*/ 2147483647 w 56"/>
              <a:gd name="T3" fmla="*/ 2147483647 h 125"/>
              <a:gd name="T4" fmla="*/ 0 w 56"/>
              <a:gd name="T5" fmla="*/ 2147483647 h 125"/>
              <a:gd name="T6" fmla="*/ 0 w 56"/>
              <a:gd name="T7" fmla="*/ 2147483647 h 125"/>
              <a:gd name="T8" fmla="*/ 2147483647 w 56"/>
              <a:gd name="T9" fmla="*/ 2147483647 h 125"/>
              <a:gd name="T10" fmla="*/ 2147483647 w 56"/>
              <a:gd name="T11" fmla="*/ 2147483647 h 125"/>
              <a:gd name="T12" fmla="*/ 2147483647 w 56"/>
              <a:gd name="T13" fmla="*/ 2147483647 h 125"/>
              <a:gd name="T14" fmla="*/ 2147483647 w 56"/>
              <a:gd name="T15" fmla="*/ 0 h 125"/>
              <a:gd name="T16" fmla="*/ 2147483647 w 56"/>
              <a:gd name="T17" fmla="*/ 2147483647 h 125"/>
              <a:gd name="T18" fmla="*/ 2147483647 w 56"/>
              <a:gd name="T19" fmla="*/ 2147483647 h 125"/>
              <a:gd name="T20" fmla="*/ 2147483647 w 56"/>
              <a:gd name="T21" fmla="*/ 2147483647 h 125"/>
              <a:gd name="T22" fmla="*/ 2147483647 w 56"/>
              <a:gd name="T23" fmla="*/ 2147483647 h 125"/>
              <a:gd name="T24" fmla="*/ 2147483647 w 56"/>
              <a:gd name="T25" fmla="*/ 2147483647 h 125"/>
              <a:gd name="T26" fmla="*/ 2147483647 w 56"/>
              <a:gd name="T27" fmla="*/ 2147483647 h 125"/>
              <a:gd name="T28" fmla="*/ 2147483647 w 56"/>
              <a:gd name="T29" fmla="*/ 2147483647 h 125"/>
              <a:gd name="T30" fmla="*/ 2147483647 w 56"/>
              <a:gd name="T31" fmla="*/ 2147483647 h 125"/>
              <a:gd name="T32" fmla="*/ 2147483647 w 56"/>
              <a:gd name="T33" fmla="*/ 2147483647 h 125"/>
              <a:gd name="T34" fmla="*/ 2147483647 w 56"/>
              <a:gd name="T35" fmla="*/ 2147483647 h 125"/>
              <a:gd name="T36" fmla="*/ 2147483647 w 56"/>
              <a:gd name="T37" fmla="*/ 2147483647 h 125"/>
              <a:gd name="T38" fmla="*/ 2147483647 w 56"/>
              <a:gd name="T39" fmla="*/ 2147483647 h 12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6"/>
              <a:gd name="T61" fmla="*/ 0 h 125"/>
              <a:gd name="T62" fmla="*/ 56 w 56"/>
              <a:gd name="T63" fmla="*/ 125 h 12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6" h="125">
                <a:moveTo>
                  <a:pt x="23" y="87"/>
                </a:moveTo>
                <a:lnTo>
                  <a:pt x="8" y="69"/>
                </a:lnTo>
                <a:lnTo>
                  <a:pt x="0" y="62"/>
                </a:lnTo>
                <a:lnTo>
                  <a:pt x="0" y="50"/>
                </a:lnTo>
                <a:lnTo>
                  <a:pt x="5" y="43"/>
                </a:lnTo>
                <a:lnTo>
                  <a:pt x="8" y="18"/>
                </a:lnTo>
                <a:lnTo>
                  <a:pt x="32" y="8"/>
                </a:lnTo>
                <a:lnTo>
                  <a:pt x="52" y="0"/>
                </a:lnTo>
                <a:lnTo>
                  <a:pt x="35" y="18"/>
                </a:lnTo>
                <a:lnTo>
                  <a:pt x="38" y="27"/>
                </a:lnTo>
                <a:lnTo>
                  <a:pt x="35" y="47"/>
                </a:lnTo>
                <a:lnTo>
                  <a:pt x="38" y="55"/>
                </a:lnTo>
                <a:lnTo>
                  <a:pt x="47" y="62"/>
                </a:lnTo>
                <a:lnTo>
                  <a:pt x="55" y="94"/>
                </a:lnTo>
                <a:lnTo>
                  <a:pt x="45" y="102"/>
                </a:lnTo>
                <a:lnTo>
                  <a:pt x="43" y="114"/>
                </a:lnTo>
                <a:lnTo>
                  <a:pt x="28" y="124"/>
                </a:lnTo>
                <a:lnTo>
                  <a:pt x="28" y="112"/>
                </a:lnTo>
                <a:lnTo>
                  <a:pt x="25" y="102"/>
                </a:lnTo>
                <a:lnTo>
                  <a:pt x="23" y="87"/>
                </a:lnTo>
              </a:path>
            </a:pathLst>
          </a:custGeom>
          <a:solidFill>
            <a:srgbClr val="00B05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72" name="Rectangle 147"/>
          <p:cNvSpPr>
            <a:spLocks noChangeArrowheads="1"/>
          </p:cNvSpPr>
          <p:nvPr/>
        </p:nvSpPr>
        <p:spPr bwMode="auto">
          <a:xfrm>
            <a:off x="2438400" y="3429000"/>
            <a:ext cx="60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dirty="0" smtClean="0">
                <a:latin typeface="Arial Narrow" pitchFamily="34" charset="0"/>
              </a:rPr>
              <a:t>Kitsap 33.5%</a:t>
            </a:r>
          </a:p>
          <a:p>
            <a:pPr>
              <a:spcBef>
                <a:spcPct val="50000"/>
              </a:spcBef>
            </a:pPr>
            <a:endParaRPr lang="en-US" altLang="en-US" sz="1200" dirty="0">
              <a:latin typeface="Arial Narrow" pitchFamily="34" charset="0"/>
            </a:endParaRPr>
          </a:p>
        </p:txBody>
      </p:sp>
      <p:sp>
        <p:nvSpPr>
          <p:cNvPr id="2173" name="Rectangle 149"/>
          <p:cNvSpPr>
            <a:spLocks noChangeArrowheads="1"/>
          </p:cNvSpPr>
          <p:nvPr/>
        </p:nvSpPr>
        <p:spPr bwMode="auto">
          <a:xfrm>
            <a:off x="2162888" y="4306669"/>
            <a:ext cx="504112" cy="6463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Thurston</a:t>
            </a:r>
          </a:p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35.8%</a:t>
            </a:r>
          </a:p>
          <a:p>
            <a:pPr>
              <a:spcBef>
                <a:spcPct val="50000"/>
              </a:spcBef>
            </a:pPr>
            <a:endParaRPr lang="en-US" altLang="en-US" sz="1200" dirty="0">
              <a:latin typeface="Arial Narrow" pitchFamily="34" charset="0"/>
            </a:endParaRPr>
          </a:p>
        </p:txBody>
      </p:sp>
      <p:sp>
        <p:nvSpPr>
          <p:cNvPr id="2174" name="Rectangle 150"/>
          <p:cNvSpPr>
            <a:spLocks noChangeArrowheads="1"/>
          </p:cNvSpPr>
          <p:nvPr/>
        </p:nvSpPr>
        <p:spPr bwMode="auto">
          <a:xfrm>
            <a:off x="3200400" y="4278868"/>
            <a:ext cx="3943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Pierce </a:t>
            </a:r>
          </a:p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 33.2%</a:t>
            </a:r>
            <a:endParaRPr lang="en-US" altLang="en-US" sz="1200" dirty="0">
              <a:latin typeface="Arial Narrow" pitchFamily="34" charset="0"/>
            </a:endParaRPr>
          </a:p>
        </p:txBody>
      </p:sp>
      <p:sp>
        <p:nvSpPr>
          <p:cNvPr id="2175" name="Rectangle 151"/>
          <p:cNvSpPr>
            <a:spLocks noChangeArrowheads="1"/>
          </p:cNvSpPr>
          <p:nvPr/>
        </p:nvSpPr>
        <p:spPr bwMode="auto">
          <a:xfrm>
            <a:off x="3124200" y="3429000"/>
            <a:ext cx="10668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King </a:t>
            </a:r>
          </a:p>
          <a:p>
            <a:pPr algn="ctr">
              <a:spcBef>
                <a:spcPts val="0"/>
              </a:spcBef>
            </a:pPr>
            <a:r>
              <a:rPr lang="en-US" altLang="en-US" sz="1200" dirty="0" smtClean="0">
                <a:latin typeface="Arial Narrow" pitchFamily="34" charset="0"/>
              </a:rPr>
              <a:t>18.4%</a:t>
            </a:r>
            <a:endParaRPr lang="en-US" altLang="en-US" sz="1200" dirty="0">
              <a:latin typeface="Arial Narrow" pitchFamily="34" charset="0"/>
            </a:endParaRPr>
          </a:p>
        </p:txBody>
      </p:sp>
      <p:sp>
        <p:nvSpPr>
          <p:cNvPr id="133" name="Rectangle 122"/>
          <p:cNvSpPr>
            <a:spLocks noChangeArrowheads="1"/>
          </p:cNvSpPr>
          <p:nvPr/>
        </p:nvSpPr>
        <p:spPr bwMode="auto">
          <a:xfrm>
            <a:off x="173326" y="749165"/>
            <a:ext cx="2316916" cy="63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 dirty="0">
                <a:latin typeface="Arial" charset="0"/>
              </a:rPr>
              <a:t>WA State Average: 25.4</a:t>
            </a:r>
            <a:r>
              <a:rPr lang="en-US" altLang="en-US" sz="1400" b="1" dirty="0" smtClean="0">
                <a:latin typeface="Arial" charset="0"/>
              </a:rPr>
              <a:t>%</a:t>
            </a:r>
          </a:p>
          <a:p>
            <a:pPr algn="ctr">
              <a:spcBef>
                <a:spcPct val="50000"/>
              </a:spcBef>
            </a:pPr>
            <a:r>
              <a:rPr lang="en-US" altLang="en-US" sz="1400" b="1" dirty="0" smtClean="0">
                <a:latin typeface="Arial" charset="0"/>
              </a:rPr>
              <a:t>National Average: 24.1% </a:t>
            </a:r>
          </a:p>
        </p:txBody>
      </p:sp>
      <p:sp>
        <p:nvSpPr>
          <p:cNvPr id="134" name="Rectangle 122"/>
          <p:cNvSpPr>
            <a:spLocks noChangeArrowheads="1"/>
          </p:cNvSpPr>
          <p:nvPr/>
        </p:nvSpPr>
        <p:spPr bwMode="auto">
          <a:xfrm>
            <a:off x="100588" y="762000"/>
            <a:ext cx="8891011" cy="9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dirty="0" smtClean="0">
                <a:latin typeface="Arial" charset="0"/>
              </a:rPr>
              <a:t>                                                     Above National Avg.      </a:t>
            </a:r>
            <a:r>
              <a:rPr lang="en-US" altLang="en-US" sz="1400" dirty="0">
                <a:latin typeface="Arial" charset="0"/>
              </a:rPr>
              <a:t> </a:t>
            </a:r>
            <a:r>
              <a:rPr lang="en-US" altLang="en-US" sz="1400" dirty="0" smtClean="0">
                <a:latin typeface="Arial" charset="0"/>
              </a:rPr>
              <a:t>      Below National Avg.    </a:t>
            </a:r>
          </a:p>
          <a:p>
            <a:pPr>
              <a:spcBef>
                <a:spcPct val="50000"/>
              </a:spcBef>
            </a:pPr>
            <a:r>
              <a:rPr lang="en-US" altLang="en-US" sz="1400" dirty="0" smtClean="0">
                <a:latin typeface="Arial" charset="0"/>
              </a:rPr>
              <a:t>                 </a:t>
            </a:r>
          </a:p>
          <a:p>
            <a:pPr>
              <a:spcBef>
                <a:spcPct val="50000"/>
              </a:spcBef>
            </a:pPr>
            <a:endParaRPr lang="en-US" altLang="en-US" sz="1400" dirty="0">
              <a:latin typeface="Arial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5630863" y="1143000"/>
            <a:ext cx="341312" cy="1905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3351213" y="1143000"/>
            <a:ext cx="341312" cy="190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6"/>
          <p:cNvSpPr>
            <a:spLocks noChangeArrowheads="1"/>
          </p:cNvSpPr>
          <p:nvPr/>
        </p:nvSpPr>
        <p:spPr bwMode="auto">
          <a:xfrm>
            <a:off x="76200" y="-76200"/>
            <a:ext cx="89201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VA Compensation &amp; Pension - FFY17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1649413" y="6596390"/>
            <a:ext cx="58943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Source: VA National Center for Veterans Analysis and Statistics, www.va.gov/vetdata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0712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 animBg="1"/>
      <p:bldP spid="4101" grpId="0" animBg="1"/>
      <p:bldP spid="4102" grpId="0" animBg="1"/>
      <p:bldP spid="4103" grpId="0" animBg="1"/>
      <p:bldP spid="4104" grpId="0" animBg="1"/>
      <p:bldP spid="4105" grpId="0" animBg="1"/>
      <p:bldP spid="4106" grpId="0" animBg="1"/>
      <p:bldP spid="410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7864</TotalTime>
  <Words>416</Words>
  <Application>Microsoft Office PowerPoint</Application>
  <PresentationFormat>On-screen Show (4:3)</PresentationFormat>
  <Paragraphs>131</Paragraphs>
  <Slides>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Narrow</vt:lpstr>
      <vt:lpstr>Courier New</vt:lpstr>
      <vt:lpstr>Times New Roman</vt:lpstr>
      <vt:lpstr>Default Design</vt:lpstr>
      <vt:lpstr>Picture</vt:lpstr>
      <vt:lpstr> County and Tribal  Veteran Service Officers</vt:lpstr>
      <vt:lpstr>PowerPoint Presentation</vt:lpstr>
      <vt:lpstr>PowerPoint Presentation</vt:lpstr>
      <vt:lpstr>PowerPoint Presentation</vt:lpstr>
    </vt:vector>
  </TitlesOfParts>
  <Company>Department of Veterans Affairs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Dept of Veteran Affairs</dc:creator>
  <cp:lastModifiedBy>Rhault, Melissa (DVA)</cp:lastModifiedBy>
  <cp:revision>247</cp:revision>
  <cp:lastPrinted>2018-05-16T16:43:35Z</cp:lastPrinted>
  <dcterms:created xsi:type="dcterms:W3CDTF">2008-04-03T22:27:31Z</dcterms:created>
  <dcterms:modified xsi:type="dcterms:W3CDTF">2019-07-03T20:55:11Z</dcterms:modified>
</cp:coreProperties>
</file>