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002-4AC8-47B5-9966-20853E85DCB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F3C-4806-460D-B083-93F1FF458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8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002-4AC8-47B5-9966-20853E85DCB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F3C-4806-460D-B083-93F1FF458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1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002-4AC8-47B5-9966-20853E85DCB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F3C-4806-460D-B083-93F1FF458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002-4AC8-47B5-9966-20853E85DCB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F3C-4806-460D-B083-93F1FF458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0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002-4AC8-47B5-9966-20853E85DCB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F3C-4806-460D-B083-93F1FF458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7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002-4AC8-47B5-9966-20853E85DCB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F3C-4806-460D-B083-93F1FF458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002-4AC8-47B5-9966-20853E85DCB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F3C-4806-460D-B083-93F1FF458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1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002-4AC8-47B5-9966-20853E85DCB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F3C-4806-460D-B083-93F1FF458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5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002-4AC8-47B5-9966-20853E85DCB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F3C-4806-460D-B083-93F1FF458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5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002-4AC8-47B5-9966-20853E85DCB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F3C-4806-460D-B083-93F1FF458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3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002-4AC8-47B5-9966-20853E85DCB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2F3C-4806-460D-B083-93F1FF458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EC002-4AC8-47B5-9966-20853E85DCB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12F3C-4806-460D-B083-93F1FF458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2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WSMTC Logo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63" b="100000" l="473" r="99527">
                        <a14:foregroundMark x1="13239" y1="54632" x2="13239" y2="54632"/>
                        <a14:foregroundMark x1="21749" y1="73159" x2="21749" y2="73159"/>
                        <a14:foregroundMark x1="39243" y1="88361" x2="39243" y2="88361"/>
                        <a14:foregroundMark x1="43499" y1="87173" x2="43499" y2="87173"/>
                        <a14:foregroundMark x1="36407" y1="86223" x2="36407" y2="86223"/>
                        <a14:foregroundMark x1="57683" y1="85511" x2="57683" y2="85511"/>
                        <a14:foregroundMark x1="80142" y1="75534" x2="80142" y2="75534"/>
                        <a14:foregroundMark x1="88889" y1="56057" x2="88889" y2="56057"/>
                        <a14:foregroundMark x1="92199" y1="56532" x2="91017" y2="56295"/>
                      </a14:backgroundRemoval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828800"/>
            <a:ext cx="4029075" cy="4010025"/>
          </a:xfrm>
        </p:spPr>
      </p:pic>
    </p:spTree>
    <p:extLst>
      <p:ext uri="{BB962C8B-B14F-4D97-AF65-F5344CB8AC3E}">
        <p14:creationId xmlns:p14="http://schemas.microsoft.com/office/powerpoint/2010/main" val="193066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WSMTC Logo</vt:lpstr>
    </vt:vector>
  </TitlesOfParts>
  <Company>Washington State 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WSMTC Logo</dc:title>
  <dc:creator>%username%</dc:creator>
  <cp:lastModifiedBy>%username%</cp:lastModifiedBy>
  <cp:revision>1</cp:revision>
  <dcterms:created xsi:type="dcterms:W3CDTF">2014-12-17T19:05:01Z</dcterms:created>
  <dcterms:modified xsi:type="dcterms:W3CDTF">2014-12-17T19:06:17Z</dcterms:modified>
</cp:coreProperties>
</file>