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</p:sldIdLst>
  <p:sldSz cx="201168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96" userDrawn="1">
          <p15:clr>
            <a:srgbClr val="A4A3A4"/>
          </p15:clr>
        </p15:guide>
        <p15:guide id="2" pos="6336" userDrawn="1">
          <p15:clr>
            <a:srgbClr val="A4A3A4"/>
          </p15:clr>
        </p15:guide>
        <p15:guide id="3" orient="horz" pos="2448" userDrawn="1">
          <p15:clr>
            <a:srgbClr val="A4A3A4"/>
          </p15:clr>
        </p15:guide>
        <p15:guide id="4" pos="11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190E6-22BE-4542-BE95-81520C8D6B62}" v="3" dt="2024-07-16T22:32:43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90"/>
      </p:cViewPr>
      <p:guideLst>
        <p:guide orient="horz" pos="6696"/>
        <p:guide pos="6336"/>
        <p:guide orient="horz" pos="2448"/>
        <p:guide pos="11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bb, Lesley A. (Puget Sound) (she/her/hers)" userId="a2fd4022-d325-40e1-aed1-393be0a5b22e" providerId="ADAL" clId="{B14190E6-22BE-4542-BE95-81520C8D6B62}"/>
    <pc:docChg chg="modSld">
      <pc:chgData name="Babb, Lesley A. (Puget Sound) (she/her/hers)" userId="a2fd4022-d325-40e1-aed1-393be0a5b22e" providerId="ADAL" clId="{B14190E6-22BE-4542-BE95-81520C8D6B62}" dt="2024-07-29T23:38:38.736" v="28" actId="1076"/>
      <pc:docMkLst>
        <pc:docMk/>
      </pc:docMkLst>
      <pc:sldChg chg="addSp modSp mod">
        <pc:chgData name="Babb, Lesley A. (Puget Sound) (she/her/hers)" userId="a2fd4022-d325-40e1-aed1-393be0a5b22e" providerId="ADAL" clId="{B14190E6-22BE-4542-BE95-81520C8D6B62}" dt="2024-07-29T23:38:38.736" v="28" actId="1076"/>
        <pc:sldMkLst>
          <pc:docMk/>
          <pc:sldMk cId="3912635218" sldId="256"/>
        </pc:sldMkLst>
        <pc:spChg chg="add mod">
          <ac:chgData name="Babb, Lesley A. (Puget Sound) (she/her/hers)" userId="a2fd4022-d325-40e1-aed1-393be0a5b22e" providerId="ADAL" clId="{B14190E6-22BE-4542-BE95-81520C8D6B62}" dt="2024-07-29T23:38:38.736" v="28" actId="1076"/>
          <ac:spMkLst>
            <pc:docMk/>
            <pc:sldMk cId="3912635218" sldId="256"/>
            <ac:spMk id="12" creationId="{0EBABBFA-ED68-7A89-15F6-B286EDD0355B}"/>
          </ac:spMkLst>
        </pc:spChg>
        <pc:spChg chg="mod">
          <ac:chgData name="Babb, Lesley A. (Puget Sound) (she/her/hers)" userId="a2fd4022-d325-40e1-aed1-393be0a5b22e" providerId="ADAL" clId="{B14190E6-22BE-4542-BE95-81520C8D6B62}" dt="2024-07-16T22:39:46" v="20" actId="20577"/>
          <ac:spMkLst>
            <pc:docMk/>
            <pc:sldMk cId="3912635218" sldId="256"/>
            <ac:spMk id="24" creationId="{32608F5F-C325-D384-30EE-39A31571FFBC}"/>
          </ac:spMkLst>
        </pc:spChg>
        <pc:picChg chg="mod">
          <ac:chgData name="Babb, Lesley A. (Puget Sound) (she/her/hers)" userId="a2fd4022-d325-40e1-aed1-393be0a5b22e" providerId="ADAL" clId="{B14190E6-22BE-4542-BE95-81520C8D6B62}" dt="2024-07-29T23:38:28.103" v="27" actId="1076"/>
          <ac:picMkLst>
            <pc:docMk/>
            <pc:sldMk cId="3912635218" sldId="256"/>
            <ac:picMk id="5" creationId="{E4A79616-81D7-6DB1-3216-E61827780C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795781"/>
            <a:ext cx="1508760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763261"/>
            <a:ext cx="150876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1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96085" y="584200"/>
            <a:ext cx="433768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3030" y="584200"/>
            <a:ext cx="1276159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526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6">
          <p15:clr>
            <a:srgbClr val="FBAE40"/>
          </p15:clr>
        </p15:guide>
        <p15:guide id="2" pos="6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6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3" y="2735582"/>
            <a:ext cx="1735074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3" y="7343142"/>
            <a:ext cx="1735074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6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2921000"/>
            <a:ext cx="854964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2921000"/>
            <a:ext cx="854964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0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584201"/>
            <a:ext cx="1735074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651" y="2689861"/>
            <a:ext cx="8510349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651" y="4008120"/>
            <a:ext cx="8510349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84130" y="2689861"/>
            <a:ext cx="8552260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84130" y="4008120"/>
            <a:ext cx="8552260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8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1" y="731520"/>
            <a:ext cx="6488191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260" y="1579881"/>
            <a:ext cx="10184130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1" y="3291840"/>
            <a:ext cx="6488191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1" y="731520"/>
            <a:ext cx="6488191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52260" y="1579881"/>
            <a:ext cx="10184130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1" y="3291840"/>
            <a:ext cx="6488191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584201"/>
            <a:ext cx="1735074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2921000"/>
            <a:ext cx="1735074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030" y="10170161"/>
            <a:ext cx="45262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D336-FAC3-4F2F-8977-538EEF96EBA5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690" y="10170161"/>
            <a:ext cx="67894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7490" y="10170161"/>
            <a:ext cx="45262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D224-38FC-498F-93E6-06557F77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0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hyperlink" Target="mailto:Carl.Duman@va.gov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https://www.cohenveteransnetwork.org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hyperlink" Target="https://www.eventsquid.com/event/25135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F8EE975-E2B7-B58C-973D-80196C6F1DF1}"/>
              </a:ext>
            </a:extLst>
          </p:cNvPr>
          <p:cNvSpPr/>
          <p:nvPr/>
        </p:nvSpPr>
        <p:spPr>
          <a:xfrm>
            <a:off x="0" y="0"/>
            <a:ext cx="20130868" cy="29543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6C0A33-3FD5-67D3-E7EC-F598AA5423EA}"/>
              </a:ext>
            </a:extLst>
          </p:cNvPr>
          <p:cNvSpPr/>
          <p:nvPr/>
        </p:nvSpPr>
        <p:spPr>
          <a:xfrm>
            <a:off x="17792297" y="3447048"/>
            <a:ext cx="2324502" cy="7525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5DE4E3-A663-CBBE-9B1C-E408FEF2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3"/>
          <a:stretch/>
        </p:blipFill>
        <p:spPr>
          <a:xfrm>
            <a:off x="889" y="2965233"/>
            <a:ext cx="17789590" cy="802642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1028072-DBC0-4452-22A2-84F2834C7ED5}"/>
              </a:ext>
            </a:extLst>
          </p:cNvPr>
          <p:cNvSpPr/>
          <p:nvPr/>
        </p:nvSpPr>
        <p:spPr>
          <a:xfrm flipH="1">
            <a:off x="9479147" y="3060481"/>
            <a:ext cx="1255110" cy="7931171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EA23A9-796C-DE72-7295-1EC9B377210C}"/>
              </a:ext>
            </a:extLst>
          </p:cNvPr>
          <p:cNvSpPr/>
          <p:nvPr/>
        </p:nvSpPr>
        <p:spPr>
          <a:xfrm>
            <a:off x="17792296" y="2924456"/>
            <a:ext cx="2338572" cy="6062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803" y="5691561"/>
            <a:ext cx="768096" cy="7498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A45D5F1-3608-48DE-BF75-D8112BA64F6D}"/>
              </a:ext>
            </a:extLst>
          </p:cNvPr>
          <p:cNvSpPr txBox="1"/>
          <p:nvPr/>
        </p:nvSpPr>
        <p:spPr>
          <a:xfrm>
            <a:off x="2828502" y="622172"/>
            <a:ext cx="17217957" cy="11642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7600"/>
              </a:lnSpc>
            </a:pPr>
            <a:r>
              <a:rPr lang="en-US" sz="9600" b="1" dirty="0">
                <a:solidFill>
                  <a:schemeClr val="bg1"/>
                </a:solidFill>
                <a:latin typeface="Aptos Display" panose="020B0004020202020204" pitchFamily="34" charset="0"/>
              </a:rPr>
              <a:t>VA Summit on Behavioral Health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0D37C7D-7E93-4F15-BE41-E1BF22DF7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059" y="5099997"/>
            <a:ext cx="756754" cy="535404"/>
          </a:xfrm>
          <a:prstGeom prst="rect">
            <a:avLst/>
          </a:prstGeom>
        </p:spPr>
      </p:pic>
      <p:sp>
        <p:nvSpPr>
          <p:cNvPr id="2" name="AutoShape 2" descr="Cohen Veterans Network">
            <a:hlinkClick r:id="rId5"/>
            <a:extLst>
              <a:ext uri="{FF2B5EF4-FFF2-40B4-BE49-F238E27FC236}">
                <a16:creationId xmlns:a16="http://schemas.microsoft.com/office/drawing/2014/main" id="{BB8B4B61-7B0D-41C5-8A5B-BFA4D24BB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29881" y="8145863"/>
            <a:ext cx="2302136" cy="16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545"/>
          </a:p>
        </p:txBody>
      </p:sp>
      <p:sp>
        <p:nvSpPr>
          <p:cNvPr id="4" name="AutoShape 4" descr="Cohen Veterans Network">
            <a:hlinkClick r:id="rId5"/>
            <a:extLst>
              <a:ext uri="{FF2B5EF4-FFF2-40B4-BE49-F238E27FC236}">
                <a16:creationId xmlns:a16="http://schemas.microsoft.com/office/drawing/2014/main" id="{BC8D2A97-3E49-4A47-897B-41C720E10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17723" y="5345723"/>
            <a:ext cx="281354" cy="2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545"/>
          </a:p>
        </p:txBody>
      </p:sp>
      <p:sp>
        <p:nvSpPr>
          <p:cNvPr id="15" name="AutoShape 2" descr="Cohen Veterans Network">
            <a:hlinkClick r:id="rId5"/>
            <a:extLst>
              <a:ext uri="{FF2B5EF4-FFF2-40B4-BE49-F238E27FC236}">
                <a16:creationId xmlns:a16="http://schemas.microsoft.com/office/drawing/2014/main" id="{82CDF67E-5E64-4377-8840-4C1ED828DA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11188" y="8185583"/>
            <a:ext cx="2302136" cy="16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545"/>
          </a:p>
        </p:txBody>
      </p:sp>
      <p:sp>
        <p:nvSpPr>
          <p:cNvPr id="17" name="AutoShape 2" descr="Cohen Veterans Network">
            <a:hlinkClick r:id="rId5"/>
            <a:extLst>
              <a:ext uri="{FF2B5EF4-FFF2-40B4-BE49-F238E27FC236}">
                <a16:creationId xmlns:a16="http://schemas.microsoft.com/office/drawing/2014/main" id="{C59E624C-D555-4FDF-93AF-EE400F5039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694125" y="8145861"/>
            <a:ext cx="1983633" cy="11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545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BB5B4B-02FE-441A-8E5E-C6C2ED1D153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123" y="7025706"/>
            <a:ext cx="1096823" cy="634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97A770-9C1D-4200-835B-AB0182F39B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344" y="9227250"/>
            <a:ext cx="1026771" cy="361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265D8-D16F-4380-9A3C-39D4721C08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20018" y="10347744"/>
            <a:ext cx="1113311" cy="386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907630-1373-46E6-9C33-2BCA9B964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95919" y="6401813"/>
            <a:ext cx="973448" cy="48044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95B1DCE-9B5E-45CC-B017-30D65285DE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283" y="9779625"/>
            <a:ext cx="922848" cy="3871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2608F5F-C325-D384-30EE-39A31571FFBC}"/>
              </a:ext>
            </a:extLst>
          </p:cNvPr>
          <p:cNvSpPr txBox="1"/>
          <p:nvPr/>
        </p:nvSpPr>
        <p:spPr>
          <a:xfrm>
            <a:off x="4985727" y="3441481"/>
            <a:ext cx="42997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2060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Register now!</a:t>
            </a:r>
          </a:p>
          <a:p>
            <a:pPr algn="r"/>
            <a:r>
              <a:rPr lang="en-US" sz="4000" dirty="0">
                <a:solidFill>
                  <a:srgbClr val="002060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Sept 13, 2024</a:t>
            </a:r>
          </a:p>
          <a:p>
            <a:pPr algn="r"/>
            <a:r>
              <a:rPr lang="en-US" sz="3600" dirty="0">
                <a:solidFill>
                  <a:srgbClr val="002060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8 a.m. to 4:30 p.m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Highline College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2400 S. 240</a:t>
            </a:r>
            <a:r>
              <a:rPr lang="en-US" sz="3200" baseline="30000" dirty="0">
                <a:solidFill>
                  <a:srgbClr val="00206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th</a:t>
            </a:r>
            <a:r>
              <a:rPr lang="en-US" sz="3200" dirty="0">
                <a:solidFill>
                  <a:srgbClr val="00206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 Street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Des Moines, WA 98198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2060"/>
              </a:solidFill>
              <a:effectLst/>
              <a:latin typeface="Aptos Display" panose="020B000402020202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   In person </a:t>
            </a:r>
            <a:r>
              <a:rPr lang="en-US" sz="2800" dirty="0">
                <a:solidFill>
                  <a:srgbClr val="002060"/>
                </a:solidFill>
                <a:latin typeface="Aptos Display" panose="020B0004020202020204" pitchFamily="34" charset="0"/>
                <a:ea typeface="Calibri" panose="020F0502020204030204" pitchFamily="34" charset="0"/>
              </a:rPr>
              <a:t>event </a:t>
            </a:r>
            <a:r>
              <a:rPr lang="en-US" sz="2800" dirty="0">
                <a:solidFill>
                  <a:srgbClr val="002060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for the first time in four years.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6920E3-1507-4B0A-3E34-1A6074F7517E}"/>
              </a:ext>
            </a:extLst>
          </p:cNvPr>
          <p:cNvCxnSpPr/>
          <p:nvPr/>
        </p:nvCxnSpPr>
        <p:spPr>
          <a:xfrm>
            <a:off x="9107" y="2965232"/>
            <a:ext cx="20116800" cy="0"/>
          </a:xfrm>
          <a:prstGeom prst="line">
            <a:avLst/>
          </a:prstGeom>
          <a:ln w="190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772C4D4-D96F-17BB-7B3F-030B1CA1E4EE}"/>
              </a:ext>
            </a:extLst>
          </p:cNvPr>
          <p:cNvSpPr txBox="1"/>
          <p:nvPr/>
        </p:nvSpPr>
        <p:spPr>
          <a:xfrm>
            <a:off x="10848903" y="3683105"/>
            <a:ext cx="5487113" cy="6732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002060"/>
                </a:solidFill>
                <a:latin typeface="Aptos Display" panose="020B0004020202020204" pitchFamily="34" charset="0"/>
              </a:rPr>
              <a:t>Join us for this annual event where VA, DoD and Community Providers in Puget Sound share information on topics related to Veterans and transitioning service members.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ptos Display" panose="020B0004020202020204" pitchFamily="34" charset="0"/>
              </a:rPr>
              <a:t>For more information contact:</a:t>
            </a:r>
          </a:p>
          <a:p>
            <a:r>
              <a:rPr lang="en-US" sz="2400" dirty="0">
                <a:solidFill>
                  <a:srgbClr val="008080"/>
                </a:solidFill>
                <a:latin typeface="Aptos Display" panose="020B00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Carl.Duman@va.gov</a:t>
            </a:r>
            <a:endParaRPr lang="en-US" sz="2400" dirty="0">
              <a:solidFill>
                <a:srgbClr val="008080"/>
              </a:solidFill>
              <a:latin typeface="Aptos Display" panose="020B0004020202020204" pitchFamily="34" charset="0"/>
            </a:endParaRPr>
          </a:p>
          <a:p>
            <a:r>
              <a:rPr lang="en-US" sz="2400" u="sng" dirty="0">
                <a:solidFill>
                  <a:srgbClr val="008080"/>
                </a:solidFill>
                <a:latin typeface="Aptos Display" panose="020B0004020202020204" pitchFamily="34" charset="0"/>
              </a:rPr>
              <a:t>Lesley.Babb@va.gov</a:t>
            </a:r>
          </a:p>
          <a:p>
            <a:endParaRPr lang="en-US" sz="2400" dirty="0">
              <a:solidFill>
                <a:srgbClr val="002060"/>
              </a:solidFill>
              <a:latin typeface="Aptos Display" panose="020B0004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Aptos Display" panose="020B00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ptos Display" panose="020B0004020202020204" pitchFamily="34" charset="0"/>
              </a:rPr>
              <a:t>CEs available</a:t>
            </a:r>
          </a:p>
          <a:p>
            <a:r>
              <a:rPr lang="en-US" sz="2400" dirty="0">
                <a:solidFill>
                  <a:srgbClr val="002060"/>
                </a:solidFill>
                <a:latin typeface="Aptos Display" panose="020B00040202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ptos Display" panose="020B00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76D014-2650-6321-322C-6FB4948F1D0B}"/>
              </a:ext>
            </a:extLst>
          </p:cNvPr>
          <p:cNvSpPr txBox="1"/>
          <p:nvPr/>
        </p:nvSpPr>
        <p:spPr>
          <a:xfrm>
            <a:off x="2968282" y="1302882"/>
            <a:ext cx="1660520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spc="320" dirty="0">
                <a:solidFill>
                  <a:schemeClr val="accent1"/>
                </a:solidFill>
                <a:latin typeface="Aptos ExtraBold" panose="020B0004020202020204" pitchFamily="34" charset="0"/>
              </a:rPr>
              <a:t>A Veteran’s Journey	 </a:t>
            </a:r>
            <a:r>
              <a:rPr lang="en-US" sz="7200" b="1" spc="320" dirty="0">
                <a:solidFill>
                  <a:schemeClr val="accent1"/>
                </a:solidFill>
                <a:latin typeface="Aptos ExtraBold" panose="020B0004020202020204" pitchFamily="34" charset="0"/>
                <a:sym typeface="Symbol" panose="05050102010706020507" pitchFamily="18" charset="2"/>
              </a:rPr>
              <a:t></a:t>
            </a:r>
            <a:r>
              <a:rPr lang="en-US" sz="7200" b="1" spc="320" dirty="0">
                <a:solidFill>
                  <a:schemeClr val="accent1"/>
                </a:solidFill>
                <a:latin typeface="Aptos ExtraBold" panose="020B0004020202020204" pitchFamily="34" charset="0"/>
              </a:rPr>
              <a:t>  </a:t>
            </a:r>
            <a:r>
              <a:rPr lang="en-US" sz="7200" b="1" spc="320" dirty="0">
                <a:solidFill>
                  <a:schemeClr val="accent1"/>
                </a:solidFill>
                <a:latin typeface="Aptos Display" panose="020B0004020202020204" pitchFamily="34" charset="0"/>
              </a:rPr>
              <a:t>12</a:t>
            </a:r>
            <a:r>
              <a:rPr lang="en-US" sz="7200" b="1" spc="320" baseline="30000" dirty="0">
                <a:solidFill>
                  <a:schemeClr val="accent1"/>
                </a:solidFill>
                <a:latin typeface="Aptos Display" panose="020B0004020202020204" pitchFamily="34" charset="0"/>
              </a:rPr>
              <a:t>th </a:t>
            </a:r>
            <a:r>
              <a:rPr lang="en-US" sz="7200" b="1" spc="320" dirty="0">
                <a:solidFill>
                  <a:schemeClr val="accent1"/>
                </a:solidFill>
                <a:latin typeface="Aptos Display" panose="020B0004020202020204" pitchFamily="34" charset="0"/>
              </a:rPr>
              <a:t>Annual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019D88-9C78-DBEF-79E6-3FAD81B6C953}"/>
              </a:ext>
            </a:extLst>
          </p:cNvPr>
          <p:cNvSpPr txBox="1"/>
          <p:nvPr/>
        </p:nvSpPr>
        <p:spPr>
          <a:xfrm>
            <a:off x="17792296" y="3014697"/>
            <a:ext cx="2324504" cy="411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all" dirty="0">
                <a:solidFill>
                  <a:schemeClr val="bg1"/>
                </a:solidFill>
                <a:latin typeface="Aptos Display" panose="020B0004020202020204" pitchFamily="34" charset="0"/>
              </a:rPr>
              <a:t>Our Sponsors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8B8C5162-BC6B-90B2-FFE5-7B864EC893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426" y="8466480"/>
            <a:ext cx="1108747" cy="5887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353C23-F9DE-4C8A-93D3-6D3F233975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792" y="3683105"/>
            <a:ext cx="535404" cy="535404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0C3FBE-B16F-B959-70C1-1A70B3A607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430" y="4404316"/>
            <a:ext cx="973447" cy="547564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7AD3BA6B-F4A1-DC71-C734-6F367CA873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4" y="524738"/>
            <a:ext cx="1968344" cy="1913139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82FB335F-9E4B-B3BD-D219-4210644B8C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330" y="7866735"/>
            <a:ext cx="1162157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79616-81D7-6DB1-3216-E61827780C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768" y="7549054"/>
            <a:ext cx="2795111" cy="279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ABBFA-ED68-7A89-15F6-B286EDD0355B}"/>
              </a:ext>
            </a:extLst>
          </p:cNvPr>
          <p:cNvSpPr txBox="1"/>
          <p:nvPr/>
        </p:nvSpPr>
        <p:spPr>
          <a:xfrm>
            <a:off x="13583074" y="10421581"/>
            <a:ext cx="10245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9"/>
              </a:rPr>
              <a:t>https://www.eventsquid.com/event/25135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3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1635</TotalTime>
  <Words>119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 Black</vt:lpstr>
      <vt:lpstr>Aptos Display</vt:lpstr>
      <vt:lpstr>Aptos ExtraBold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Merritt, Laura E</dc:creator>
  <cp:lastModifiedBy>Babb, Lesley A. (Puget Sound) (she/her/hers)</cp:lastModifiedBy>
  <cp:revision>69</cp:revision>
  <dcterms:created xsi:type="dcterms:W3CDTF">2017-08-10T19:55:38Z</dcterms:created>
  <dcterms:modified xsi:type="dcterms:W3CDTF">2024-07-29T23:38:49Z</dcterms:modified>
</cp:coreProperties>
</file>